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55" r:id="rId1"/>
  </p:sldMasterIdLst>
  <p:notesMasterIdLst>
    <p:notesMasterId r:id="rId3"/>
  </p:notesMasterIdLst>
  <p:handoutMasterIdLst>
    <p:handoutMasterId r:id="rId4"/>
  </p:handoutMasterIdLst>
  <p:sldIdLst>
    <p:sldId id="256" r:id="rId2"/>
  </p:sldIdLst>
  <p:sldSz cx="32918400" cy="40233600"/>
  <p:notesSz cx="6858000" cy="9144000"/>
  <p:defaultTextStyle>
    <a:defPPr>
      <a:defRPr lang="ar-SA"/>
    </a:defPPr>
    <a:lvl1pPr algn="r" rtl="1" fontAlgn="base">
      <a:spcBef>
        <a:spcPct val="0"/>
      </a:spcBef>
      <a:spcAft>
        <a:spcPct val="0"/>
      </a:spcAft>
      <a:defRPr kumimoji="1" sz="2500" kern="1200">
        <a:solidFill>
          <a:schemeClr val="tx1"/>
        </a:solidFill>
        <a:latin typeface="Times New Roman" pitchFamily="18" charset="0"/>
        <a:ea typeface="+mn-ea"/>
        <a:cs typeface="Arial" pitchFamily="34" charset="0"/>
      </a:defRPr>
    </a:lvl1pPr>
    <a:lvl2pPr marL="481807" indent="62352" algn="r" rtl="1" fontAlgn="base">
      <a:spcBef>
        <a:spcPct val="0"/>
      </a:spcBef>
      <a:spcAft>
        <a:spcPct val="0"/>
      </a:spcAft>
      <a:defRPr kumimoji="1" sz="2500" kern="1200">
        <a:solidFill>
          <a:schemeClr val="tx1"/>
        </a:solidFill>
        <a:latin typeface="Times New Roman" pitchFamily="18" charset="0"/>
        <a:ea typeface="+mn-ea"/>
        <a:cs typeface="Arial" pitchFamily="34" charset="0"/>
      </a:defRPr>
    </a:lvl2pPr>
    <a:lvl3pPr marL="965504" indent="122814" algn="r" rtl="1" fontAlgn="base">
      <a:spcBef>
        <a:spcPct val="0"/>
      </a:spcBef>
      <a:spcAft>
        <a:spcPct val="0"/>
      </a:spcAft>
      <a:defRPr kumimoji="1" sz="2500" kern="1200">
        <a:solidFill>
          <a:schemeClr val="tx1"/>
        </a:solidFill>
        <a:latin typeface="Times New Roman" pitchFamily="18" charset="0"/>
        <a:ea typeface="+mn-ea"/>
        <a:cs typeface="Arial" pitchFamily="34" charset="0"/>
      </a:defRPr>
    </a:lvl3pPr>
    <a:lvl4pPr marL="1449201" indent="183277" algn="r" rtl="1" fontAlgn="base">
      <a:spcBef>
        <a:spcPct val="0"/>
      </a:spcBef>
      <a:spcAft>
        <a:spcPct val="0"/>
      </a:spcAft>
      <a:defRPr kumimoji="1" sz="2500" kern="1200">
        <a:solidFill>
          <a:schemeClr val="tx1"/>
        </a:solidFill>
        <a:latin typeface="Times New Roman" pitchFamily="18" charset="0"/>
        <a:ea typeface="+mn-ea"/>
        <a:cs typeface="Arial" pitchFamily="34" charset="0"/>
      </a:defRPr>
    </a:lvl4pPr>
    <a:lvl5pPr marL="1932896" indent="243739" algn="r" rtl="1" fontAlgn="base">
      <a:spcBef>
        <a:spcPct val="0"/>
      </a:spcBef>
      <a:spcAft>
        <a:spcPct val="0"/>
      </a:spcAft>
      <a:defRPr kumimoji="1" sz="2500" kern="1200">
        <a:solidFill>
          <a:schemeClr val="tx1"/>
        </a:solidFill>
        <a:latin typeface="Times New Roman" pitchFamily="18" charset="0"/>
        <a:ea typeface="+mn-ea"/>
        <a:cs typeface="Arial" pitchFamily="34" charset="0"/>
      </a:defRPr>
    </a:lvl5pPr>
    <a:lvl6pPr marL="2720793" algn="r" defTabSz="1088316" rtl="1" eaLnBrk="1" latinLnBrk="0" hangingPunct="1">
      <a:defRPr kumimoji="1" sz="2500" kern="1200">
        <a:solidFill>
          <a:schemeClr val="tx1"/>
        </a:solidFill>
        <a:latin typeface="Times New Roman" pitchFamily="18" charset="0"/>
        <a:ea typeface="+mn-ea"/>
        <a:cs typeface="Arial" pitchFamily="34" charset="0"/>
      </a:defRPr>
    </a:lvl6pPr>
    <a:lvl7pPr marL="3264950" algn="r" defTabSz="1088316" rtl="1" eaLnBrk="1" latinLnBrk="0" hangingPunct="1">
      <a:defRPr kumimoji="1" sz="2500" kern="1200">
        <a:solidFill>
          <a:schemeClr val="tx1"/>
        </a:solidFill>
        <a:latin typeface="Times New Roman" pitchFamily="18" charset="0"/>
        <a:ea typeface="+mn-ea"/>
        <a:cs typeface="Arial" pitchFamily="34" charset="0"/>
      </a:defRPr>
    </a:lvl7pPr>
    <a:lvl8pPr marL="3809109" algn="r" defTabSz="1088316" rtl="1" eaLnBrk="1" latinLnBrk="0" hangingPunct="1">
      <a:defRPr kumimoji="1" sz="2500" kern="1200">
        <a:solidFill>
          <a:schemeClr val="tx1"/>
        </a:solidFill>
        <a:latin typeface="Times New Roman" pitchFamily="18" charset="0"/>
        <a:ea typeface="+mn-ea"/>
        <a:cs typeface="Arial" pitchFamily="34" charset="0"/>
      </a:defRPr>
    </a:lvl8pPr>
    <a:lvl9pPr marL="4353268" algn="r" defTabSz="1088316" rtl="1" eaLnBrk="1" latinLnBrk="0" hangingPunct="1">
      <a:defRPr kumimoji="1" sz="25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206" userDrawn="1">
          <p15:clr>
            <a:srgbClr val="A4A3A4"/>
          </p15:clr>
        </p15:guide>
        <p15:guide id="2" pos="7863" userDrawn="1">
          <p15:clr>
            <a:srgbClr val="A4A3A4"/>
          </p15:clr>
        </p15:guide>
        <p15:guide id="3" orient="horz" pos="12672">
          <p15:clr>
            <a:srgbClr val="A4A3A4"/>
          </p15:clr>
        </p15:guide>
        <p15:guide id="4" pos="103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ntium" initials="p" lastIdx="1" clrIdx="0">
    <p:extLst>
      <p:ext uri="{19B8F6BF-5375-455C-9EA6-DF929625EA0E}">
        <p15:presenceInfo xmlns:p15="http://schemas.microsoft.com/office/powerpoint/2012/main" userId="pentiu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C848"/>
    <a:srgbClr val="F6882E"/>
    <a:srgbClr val="00CC99"/>
    <a:srgbClr val="66FF66"/>
    <a:srgbClr val="CC99FF"/>
    <a:srgbClr val="CC00FF"/>
    <a:srgbClr val="D4ECBA"/>
    <a:srgbClr val="FFFF99"/>
    <a:srgbClr val="F0D5D4"/>
    <a:srgbClr val="C1BF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995" autoAdjust="0"/>
    <p:restoredTop sz="93322" autoAdjust="0"/>
  </p:normalViewPr>
  <p:slideViewPr>
    <p:cSldViewPr>
      <p:cViewPr varScale="1">
        <p:scale>
          <a:sx n="14" d="100"/>
          <a:sy n="14" d="100"/>
        </p:scale>
        <p:origin x="2861" y="144"/>
      </p:cViewPr>
      <p:guideLst>
        <p:guide orient="horz" pos="11206"/>
        <p:guide pos="7863"/>
        <p:guide orient="horz" pos="12672"/>
        <p:guide pos="10369"/>
      </p:guideLst>
    </p:cSldViewPr>
  </p:slideViewPr>
  <p:notesTextViewPr>
    <p:cViewPr>
      <p:scale>
        <a:sx n="100" d="100"/>
        <a:sy n="100" d="100"/>
      </p:scale>
      <p:origin x="0" y="0"/>
    </p:cViewPr>
  </p:notesTextViewPr>
  <p:notesViewPr>
    <p:cSldViewPr>
      <p:cViewPr varScale="1">
        <p:scale>
          <a:sx n="60" d="100"/>
          <a:sy n="60" d="100"/>
        </p:scale>
        <p:origin x="-253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cs typeface="Arial" charset="0"/>
              </a:defRPr>
            </a:lvl1pPr>
          </a:lstStyle>
          <a:p>
            <a:pPr>
              <a:defRPr/>
            </a:pPr>
            <a:fld id="{9D59EDDA-1B3E-4AC9-AA18-C9DF335531E5}" type="datetimeFigureOut">
              <a:rPr lang="en-US"/>
              <a:pPr>
                <a:defRPr/>
              </a:pPr>
              <a:t>4/24/2025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cs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cs typeface="Arial" charset="0"/>
              </a:defRPr>
            </a:lvl1pPr>
          </a:lstStyle>
          <a:p>
            <a:pPr>
              <a:defRPr/>
            </a:pPr>
            <a:fld id="{22612969-F711-4D8D-8574-EB582798B976}" type="slidenum">
              <a:rPr lang="ar-SA"/>
              <a:pPr>
                <a:defRPr/>
              </a:pPr>
              <a:t>‹#›</a:t>
            </a:fld>
            <a:endParaRPr lang="en-US"/>
          </a:p>
        </p:txBody>
      </p:sp>
    </p:spTree>
    <p:extLst>
      <p:ext uri="{BB962C8B-B14F-4D97-AF65-F5344CB8AC3E}">
        <p14:creationId xmlns:p14="http://schemas.microsoft.com/office/powerpoint/2010/main" val="11981730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4594"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atin typeface="Arial" charset="0"/>
                <a:cs typeface="Arial" charset="0"/>
              </a:defRPr>
            </a:lvl1pPr>
          </a:lstStyle>
          <a:p>
            <a:pPr>
              <a:defRPr/>
            </a:pPr>
            <a:endParaRPr lang="en-US"/>
          </a:p>
        </p:txBody>
      </p:sp>
      <p:sp>
        <p:nvSpPr>
          <p:cNvPr id="494595"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kumimoji="0" sz="1200">
                <a:latin typeface="Arial" charset="0"/>
                <a:cs typeface="Arial"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2027238" y="685800"/>
            <a:ext cx="2803525" cy="3429000"/>
          </a:xfrm>
          <a:prstGeom prst="rect">
            <a:avLst/>
          </a:prstGeom>
          <a:noFill/>
          <a:ln w="9525">
            <a:solidFill>
              <a:srgbClr val="000000"/>
            </a:solidFill>
            <a:miter lim="800000"/>
            <a:headEnd/>
            <a:tailEnd/>
          </a:ln>
        </p:spPr>
      </p:sp>
      <p:sp>
        <p:nvSpPr>
          <p:cNvPr id="4945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94598"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latin typeface="Arial" charset="0"/>
                <a:cs typeface="Arial" charset="0"/>
              </a:defRPr>
            </a:lvl1pPr>
          </a:lstStyle>
          <a:p>
            <a:pPr>
              <a:defRPr/>
            </a:pPr>
            <a:endParaRPr lang="en-US"/>
          </a:p>
        </p:txBody>
      </p:sp>
      <p:sp>
        <p:nvSpPr>
          <p:cNvPr id="494599"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kumimoji="0" sz="1200">
                <a:latin typeface="Arial" charset="0"/>
                <a:cs typeface="Arial" charset="0"/>
              </a:defRPr>
            </a:lvl1pPr>
          </a:lstStyle>
          <a:p>
            <a:pPr>
              <a:defRPr/>
            </a:pPr>
            <a:fld id="{AA91B11F-CBA7-4875-9178-513092A3CB59}" type="slidenum">
              <a:rPr lang="ar-SA"/>
              <a:pPr>
                <a:defRPr/>
              </a:pPr>
              <a:t>‹#›</a:t>
            </a:fld>
            <a:endParaRPr lang="en-US"/>
          </a:p>
        </p:txBody>
      </p:sp>
    </p:spTree>
    <p:extLst>
      <p:ext uri="{BB962C8B-B14F-4D97-AF65-F5344CB8AC3E}">
        <p14:creationId xmlns:p14="http://schemas.microsoft.com/office/powerpoint/2010/main" val="36137199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300" kern="1200">
        <a:solidFill>
          <a:schemeClr val="tx1"/>
        </a:solidFill>
        <a:latin typeface="Arial" charset="0"/>
        <a:ea typeface="+mn-ea"/>
        <a:cs typeface="Arial" charset="0"/>
      </a:defRPr>
    </a:lvl1pPr>
    <a:lvl2pPr marL="481807" algn="r" rtl="1" eaLnBrk="0" fontAlgn="base" hangingPunct="0">
      <a:spcBef>
        <a:spcPct val="30000"/>
      </a:spcBef>
      <a:spcAft>
        <a:spcPct val="0"/>
      </a:spcAft>
      <a:defRPr sz="1300" kern="1200">
        <a:solidFill>
          <a:schemeClr val="tx1"/>
        </a:solidFill>
        <a:latin typeface="Arial" charset="0"/>
        <a:ea typeface="+mn-ea"/>
        <a:cs typeface="Arial" charset="0"/>
      </a:defRPr>
    </a:lvl2pPr>
    <a:lvl3pPr marL="965504" algn="r" rtl="1" eaLnBrk="0" fontAlgn="base" hangingPunct="0">
      <a:spcBef>
        <a:spcPct val="30000"/>
      </a:spcBef>
      <a:spcAft>
        <a:spcPct val="0"/>
      </a:spcAft>
      <a:defRPr sz="1300" kern="1200">
        <a:solidFill>
          <a:schemeClr val="tx1"/>
        </a:solidFill>
        <a:latin typeface="Arial" charset="0"/>
        <a:ea typeface="+mn-ea"/>
        <a:cs typeface="Arial" charset="0"/>
      </a:defRPr>
    </a:lvl3pPr>
    <a:lvl4pPr marL="1449201" algn="r" rtl="1" eaLnBrk="0" fontAlgn="base" hangingPunct="0">
      <a:spcBef>
        <a:spcPct val="30000"/>
      </a:spcBef>
      <a:spcAft>
        <a:spcPct val="0"/>
      </a:spcAft>
      <a:defRPr sz="1300" kern="1200">
        <a:solidFill>
          <a:schemeClr val="tx1"/>
        </a:solidFill>
        <a:latin typeface="Arial" charset="0"/>
        <a:ea typeface="+mn-ea"/>
        <a:cs typeface="Arial" charset="0"/>
      </a:defRPr>
    </a:lvl4pPr>
    <a:lvl5pPr marL="1932896" algn="r" rtl="1" eaLnBrk="0" fontAlgn="base" hangingPunct="0">
      <a:spcBef>
        <a:spcPct val="30000"/>
      </a:spcBef>
      <a:spcAft>
        <a:spcPct val="0"/>
      </a:spcAft>
      <a:defRPr sz="1300" kern="1200">
        <a:solidFill>
          <a:schemeClr val="tx1"/>
        </a:solidFill>
        <a:latin typeface="Arial" charset="0"/>
        <a:ea typeface="+mn-ea"/>
        <a:cs typeface="Arial" charset="0"/>
      </a:defRPr>
    </a:lvl5pPr>
    <a:lvl6pPr marL="2417968" algn="l" defTabSz="967187" rtl="0" eaLnBrk="1" latinLnBrk="0" hangingPunct="1">
      <a:defRPr sz="1300" kern="1200">
        <a:solidFill>
          <a:schemeClr val="tx1"/>
        </a:solidFill>
        <a:latin typeface="+mn-lt"/>
        <a:ea typeface="+mn-ea"/>
        <a:cs typeface="+mn-cs"/>
      </a:defRPr>
    </a:lvl6pPr>
    <a:lvl7pPr marL="2901562" algn="l" defTabSz="967187" rtl="0" eaLnBrk="1" latinLnBrk="0" hangingPunct="1">
      <a:defRPr sz="1300" kern="1200">
        <a:solidFill>
          <a:schemeClr val="tx1"/>
        </a:solidFill>
        <a:latin typeface="+mn-lt"/>
        <a:ea typeface="+mn-ea"/>
        <a:cs typeface="+mn-cs"/>
      </a:defRPr>
    </a:lvl7pPr>
    <a:lvl8pPr marL="3385154" algn="l" defTabSz="967187" rtl="0" eaLnBrk="1" latinLnBrk="0" hangingPunct="1">
      <a:defRPr sz="1300" kern="1200">
        <a:solidFill>
          <a:schemeClr val="tx1"/>
        </a:solidFill>
        <a:latin typeface="+mn-lt"/>
        <a:ea typeface="+mn-ea"/>
        <a:cs typeface="+mn-cs"/>
      </a:defRPr>
    </a:lvl8pPr>
    <a:lvl9pPr marL="3868748" algn="l" defTabSz="96718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981F5CF-3E4F-4BC7-AE4E-D5D3D01E4E4F}" type="slidenum">
              <a:rPr lang="ar-SA" smtClean="0">
                <a:latin typeface="Arial" pitchFamily="34" charset="0"/>
                <a:cs typeface="Arial" pitchFamily="34" charset="0"/>
              </a:rPr>
              <a:pPr/>
              <a:t>1</a:t>
            </a:fld>
            <a:endParaRPr lang="en-US">
              <a:latin typeface="Arial" pitchFamily="34" charset="0"/>
              <a:cs typeface="Arial" pitchFamily="34" charset="0"/>
            </a:endParaRPr>
          </a:p>
        </p:txBody>
      </p:sp>
      <p:sp>
        <p:nvSpPr>
          <p:cNvPr id="4099" name="Rectangle 2"/>
          <p:cNvSpPr>
            <a:spLocks noGrp="1" noRot="1" noChangeAspect="1" noChangeArrowheads="1" noTextEdit="1"/>
          </p:cNvSpPr>
          <p:nvPr>
            <p:ph type="sldImg"/>
          </p:nvPr>
        </p:nvSpPr>
        <p:spPr>
          <a:xfrm>
            <a:off x="2027238" y="685800"/>
            <a:ext cx="2803525" cy="3429000"/>
          </a:xfrm>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cs typeface="Arial" pitchFamily="34" charset="0"/>
            </a:endParaRPr>
          </a:p>
        </p:txBody>
      </p:sp>
    </p:spTree>
    <p:extLst>
      <p:ext uri="{BB962C8B-B14F-4D97-AF65-F5344CB8AC3E}">
        <p14:creationId xmlns:p14="http://schemas.microsoft.com/office/powerpoint/2010/main" val="2755972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2" y="12498500"/>
            <a:ext cx="27980641" cy="8624146"/>
          </a:xfrm>
        </p:spPr>
        <p:txBody>
          <a:bodyPr/>
          <a:lstStyle/>
          <a:p>
            <a:r>
              <a:rPr lang="en-US"/>
              <a:t>Click to edit Master title style</a:t>
            </a:r>
          </a:p>
        </p:txBody>
      </p:sp>
      <p:sp>
        <p:nvSpPr>
          <p:cNvPr id="3" name="Subtitle 2"/>
          <p:cNvSpPr>
            <a:spLocks noGrp="1"/>
          </p:cNvSpPr>
          <p:nvPr>
            <p:ph type="subTitle" idx="1"/>
          </p:nvPr>
        </p:nvSpPr>
        <p:spPr>
          <a:xfrm>
            <a:off x="4937762" y="22799040"/>
            <a:ext cx="23042881" cy="10281920"/>
          </a:xfrm>
        </p:spPr>
        <p:txBody>
          <a:bodyPr/>
          <a:lstStyle>
            <a:lvl1pPr marL="0" indent="0" algn="ctr">
              <a:buNone/>
              <a:defRPr>
                <a:solidFill>
                  <a:schemeClr val="tx1">
                    <a:tint val="75000"/>
                  </a:schemeClr>
                </a:solidFill>
              </a:defRPr>
            </a:lvl1pPr>
            <a:lvl2pPr marL="1947731" indent="0" algn="ctr">
              <a:buNone/>
              <a:defRPr>
                <a:solidFill>
                  <a:schemeClr val="tx1">
                    <a:tint val="75000"/>
                  </a:schemeClr>
                </a:solidFill>
              </a:defRPr>
            </a:lvl2pPr>
            <a:lvl3pPr marL="3895462" indent="0" algn="ctr">
              <a:buNone/>
              <a:defRPr>
                <a:solidFill>
                  <a:schemeClr val="tx1">
                    <a:tint val="75000"/>
                  </a:schemeClr>
                </a:solidFill>
              </a:defRPr>
            </a:lvl3pPr>
            <a:lvl4pPr marL="5843192" indent="0" algn="ctr">
              <a:buNone/>
              <a:defRPr>
                <a:solidFill>
                  <a:schemeClr val="tx1">
                    <a:tint val="75000"/>
                  </a:schemeClr>
                </a:solidFill>
              </a:defRPr>
            </a:lvl4pPr>
            <a:lvl5pPr marL="7790925" indent="0" algn="ctr">
              <a:buNone/>
              <a:defRPr>
                <a:solidFill>
                  <a:schemeClr val="tx1">
                    <a:tint val="75000"/>
                  </a:schemeClr>
                </a:solidFill>
              </a:defRPr>
            </a:lvl5pPr>
            <a:lvl6pPr marL="9738656" indent="0" algn="ctr">
              <a:buNone/>
              <a:defRPr>
                <a:solidFill>
                  <a:schemeClr val="tx1">
                    <a:tint val="75000"/>
                  </a:schemeClr>
                </a:solidFill>
              </a:defRPr>
            </a:lvl6pPr>
            <a:lvl7pPr marL="11686387" indent="0" algn="ctr">
              <a:buNone/>
              <a:defRPr>
                <a:solidFill>
                  <a:schemeClr val="tx1">
                    <a:tint val="75000"/>
                  </a:schemeClr>
                </a:solidFill>
              </a:defRPr>
            </a:lvl7pPr>
            <a:lvl8pPr marL="13634118" indent="0" algn="ctr">
              <a:buNone/>
              <a:defRPr>
                <a:solidFill>
                  <a:schemeClr val="tx1">
                    <a:tint val="75000"/>
                  </a:schemeClr>
                </a:solidFill>
              </a:defRPr>
            </a:lvl8pPr>
            <a:lvl9pPr marL="1558185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3907292-2E9F-44F5-824D-62E6E3CBC299}"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F4E8765-24B2-4FB1-9F1A-EBF8BAB9B032}"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39" y="1611213"/>
            <a:ext cx="7406641" cy="3432894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5921" y="1611213"/>
            <a:ext cx="21671280" cy="3432894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82748BB-79F2-4E01-B728-DCE7084D4711}"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88E228-6F86-43F7-9A4D-C3C28B6C5B15}"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9" y="25853817"/>
            <a:ext cx="27980641" cy="7990839"/>
          </a:xfrm>
        </p:spPr>
        <p:txBody>
          <a:bodyPr anchor="t"/>
          <a:lstStyle>
            <a:lvl1pPr algn="l">
              <a:defRPr sz="17000" b="1" cap="all"/>
            </a:lvl1pPr>
          </a:lstStyle>
          <a:p>
            <a:r>
              <a:rPr lang="en-US"/>
              <a:t>Click to edit Master title style</a:t>
            </a:r>
          </a:p>
        </p:txBody>
      </p:sp>
      <p:sp>
        <p:nvSpPr>
          <p:cNvPr id="3" name="Text Placeholder 2"/>
          <p:cNvSpPr>
            <a:spLocks noGrp="1"/>
          </p:cNvSpPr>
          <p:nvPr>
            <p:ph type="body" idx="1"/>
          </p:nvPr>
        </p:nvSpPr>
        <p:spPr>
          <a:xfrm>
            <a:off x="2600329" y="17052718"/>
            <a:ext cx="27980641" cy="8801099"/>
          </a:xfrm>
        </p:spPr>
        <p:txBody>
          <a:bodyPr anchor="b"/>
          <a:lstStyle>
            <a:lvl1pPr marL="0" indent="0">
              <a:buNone/>
              <a:defRPr sz="8500">
                <a:solidFill>
                  <a:schemeClr val="tx1">
                    <a:tint val="75000"/>
                  </a:schemeClr>
                </a:solidFill>
              </a:defRPr>
            </a:lvl1pPr>
            <a:lvl2pPr marL="1947731" indent="0">
              <a:buNone/>
              <a:defRPr sz="7700">
                <a:solidFill>
                  <a:schemeClr val="tx1">
                    <a:tint val="75000"/>
                  </a:schemeClr>
                </a:solidFill>
              </a:defRPr>
            </a:lvl2pPr>
            <a:lvl3pPr marL="3895462" indent="0">
              <a:buNone/>
              <a:defRPr sz="6900">
                <a:solidFill>
                  <a:schemeClr val="tx1">
                    <a:tint val="75000"/>
                  </a:schemeClr>
                </a:solidFill>
              </a:defRPr>
            </a:lvl3pPr>
            <a:lvl4pPr marL="5843192" indent="0">
              <a:buNone/>
              <a:defRPr sz="6000">
                <a:solidFill>
                  <a:schemeClr val="tx1">
                    <a:tint val="75000"/>
                  </a:schemeClr>
                </a:solidFill>
              </a:defRPr>
            </a:lvl4pPr>
            <a:lvl5pPr marL="7790925" indent="0">
              <a:buNone/>
              <a:defRPr sz="6000">
                <a:solidFill>
                  <a:schemeClr val="tx1">
                    <a:tint val="75000"/>
                  </a:schemeClr>
                </a:solidFill>
              </a:defRPr>
            </a:lvl5pPr>
            <a:lvl6pPr marL="9738656" indent="0">
              <a:buNone/>
              <a:defRPr sz="6000">
                <a:solidFill>
                  <a:schemeClr val="tx1">
                    <a:tint val="75000"/>
                  </a:schemeClr>
                </a:solidFill>
              </a:defRPr>
            </a:lvl6pPr>
            <a:lvl7pPr marL="11686387" indent="0">
              <a:buNone/>
              <a:defRPr sz="6000">
                <a:solidFill>
                  <a:schemeClr val="tx1">
                    <a:tint val="75000"/>
                  </a:schemeClr>
                </a:solidFill>
              </a:defRPr>
            </a:lvl7pPr>
            <a:lvl8pPr marL="13634118" indent="0">
              <a:buNone/>
              <a:defRPr sz="6000">
                <a:solidFill>
                  <a:schemeClr val="tx1">
                    <a:tint val="75000"/>
                  </a:schemeClr>
                </a:solidFill>
              </a:defRPr>
            </a:lvl8pPr>
            <a:lvl9pPr marL="15581850" indent="0">
              <a:buNone/>
              <a:defRPr sz="6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31E2C6-693A-41DC-8316-52F3E754BC8A}"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5920" y="9387843"/>
            <a:ext cx="14538959" cy="26552316"/>
          </a:xfrm>
        </p:spPr>
        <p:txBody>
          <a:bodyPr/>
          <a:lstStyle>
            <a:lvl1pPr>
              <a:defRPr sz="11800"/>
            </a:lvl1pPr>
            <a:lvl2pPr>
              <a:defRPr sz="10200"/>
            </a:lvl2pPr>
            <a:lvl3pPr>
              <a:defRPr sz="85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733522" y="9387843"/>
            <a:ext cx="14538959" cy="26552316"/>
          </a:xfrm>
        </p:spPr>
        <p:txBody>
          <a:bodyPr/>
          <a:lstStyle>
            <a:lvl1pPr>
              <a:defRPr sz="11800"/>
            </a:lvl1pPr>
            <a:lvl2pPr>
              <a:defRPr sz="10200"/>
            </a:lvl2pPr>
            <a:lvl3pPr>
              <a:defRPr sz="85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6B56D72-CDA3-437D-B7A3-7AEF023E9123}"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921" y="9006000"/>
            <a:ext cx="14544676" cy="3753270"/>
          </a:xfrm>
        </p:spPr>
        <p:txBody>
          <a:bodyPr anchor="b"/>
          <a:lstStyle>
            <a:lvl1pPr marL="0" indent="0">
              <a:buNone/>
              <a:defRPr sz="10200" b="1"/>
            </a:lvl1pPr>
            <a:lvl2pPr marL="1947731" indent="0">
              <a:buNone/>
              <a:defRPr sz="8500" b="1"/>
            </a:lvl2pPr>
            <a:lvl3pPr marL="3895462" indent="0">
              <a:buNone/>
              <a:defRPr sz="7700" b="1"/>
            </a:lvl3pPr>
            <a:lvl4pPr marL="5843192" indent="0">
              <a:buNone/>
              <a:defRPr sz="6900" b="1"/>
            </a:lvl4pPr>
            <a:lvl5pPr marL="7790925" indent="0">
              <a:buNone/>
              <a:defRPr sz="6900" b="1"/>
            </a:lvl5pPr>
            <a:lvl6pPr marL="9738656" indent="0">
              <a:buNone/>
              <a:defRPr sz="6900" b="1"/>
            </a:lvl6pPr>
            <a:lvl7pPr marL="11686387" indent="0">
              <a:buNone/>
              <a:defRPr sz="6900" b="1"/>
            </a:lvl7pPr>
            <a:lvl8pPr marL="13634118" indent="0">
              <a:buNone/>
              <a:defRPr sz="6900" b="1"/>
            </a:lvl8pPr>
            <a:lvl9pPr marL="15581850" indent="0">
              <a:buNone/>
              <a:defRPr sz="6900" b="1"/>
            </a:lvl9pPr>
          </a:lstStyle>
          <a:p>
            <a:pPr lvl="0"/>
            <a:r>
              <a:rPr lang="en-US"/>
              <a:t>Click to edit Master text styles</a:t>
            </a:r>
          </a:p>
        </p:txBody>
      </p:sp>
      <p:sp>
        <p:nvSpPr>
          <p:cNvPr id="4" name="Content Placeholder 3"/>
          <p:cNvSpPr>
            <a:spLocks noGrp="1"/>
          </p:cNvSpPr>
          <p:nvPr>
            <p:ph sz="half" idx="2"/>
          </p:nvPr>
        </p:nvSpPr>
        <p:spPr>
          <a:xfrm>
            <a:off x="1645921" y="12759267"/>
            <a:ext cx="14544676" cy="23180890"/>
          </a:xfrm>
        </p:spPr>
        <p:txBody>
          <a:bodyPr/>
          <a:lstStyle>
            <a:lvl1pPr>
              <a:defRPr sz="10200"/>
            </a:lvl1pPr>
            <a:lvl2pPr>
              <a:defRPr sz="8500"/>
            </a:lvl2pPr>
            <a:lvl3pPr>
              <a:defRPr sz="77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094" y="9006000"/>
            <a:ext cx="14550391" cy="3753270"/>
          </a:xfrm>
        </p:spPr>
        <p:txBody>
          <a:bodyPr anchor="b"/>
          <a:lstStyle>
            <a:lvl1pPr marL="0" indent="0">
              <a:buNone/>
              <a:defRPr sz="10200" b="1"/>
            </a:lvl1pPr>
            <a:lvl2pPr marL="1947731" indent="0">
              <a:buNone/>
              <a:defRPr sz="8500" b="1"/>
            </a:lvl2pPr>
            <a:lvl3pPr marL="3895462" indent="0">
              <a:buNone/>
              <a:defRPr sz="7700" b="1"/>
            </a:lvl3pPr>
            <a:lvl4pPr marL="5843192" indent="0">
              <a:buNone/>
              <a:defRPr sz="6900" b="1"/>
            </a:lvl4pPr>
            <a:lvl5pPr marL="7790925" indent="0">
              <a:buNone/>
              <a:defRPr sz="6900" b="1"/>
            </a:lvl5pPr>
            <a:lvl6pPr marL="9738656" indent="0">
              <a:buNone/>
              <a:defRPr sz="6900" b="1"/>
            </a:lvl6pPr>
            <a:lvl7pPr marL="11686387" indent="0">
              <a:buNone/>
              <a:defRPr sz="6900" b="1"/>
            </a:lvl7pPr>
            <a:lvl8pPr marL="13634118" indent="0">
              <a:buNone/>
              <a:defRPr sz="6900" b="1"/>
            </a:lvl8pPr>
            <a:lvl9pPr marL="15581850" indent="0">
              <a:buNone/>
              <a:defRPr sz="6900" b="1"/>
            </a:lvl9pPr>
          </a:lstStyle>
          <a:p>
            <a:pPr lvl="0"/>
            <a:r>
              <a:rPr lang="en-US"/>
              <a:t>Click to edit Master text styles</a:t>
            </a:r>
          </a:p>
        </p:txBody>
      </p:sp>
      <p:sp>
        <p:nvSpPr>
          <p:cNvPr id="6" name="Content Placeholder 5"/>
          <p:cNvSpPr>
            <a:spLocks noGrp="1"/>
          </p:cNvSpPr>
          <p:nvPr>
            <p:ph sz="quarter" idx="4"/>
          </p:nvPr>
        </p:nvSpPr>
        <p:spPr>
          <a:xfrm>
            <a:off x="16722094" y="12759267"/>
            <a:ext cx="14550391" cy="23180890"/>
          </a:xfrm>
        </p:spPr>
        <p:txBody>
          <a:bodyPr/>
          <a:lstStyle>
            <a:lvl1pPr>
              <a:defRPr sz="10200"/>
            </a:lvl1pPr>
            <a:lvl2pPr>
              <a:defRPr sz="8500"/>
            </a:lvl2pPr>
            <a:lvl3pPr>
              <a:defRPr sz="77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F828A56-EFD1-4DEC-AFC0-3BCD7D57B3B6}"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64DC15D-85D8-403F-AFDD-E5727F4609BC}"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2CE7E0B-5F0C-4981-952B-1E098DF82E36}"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5" y="1601896"/>
            <a:ext cx="10829927" cy="6817361"/>
          </a:xfrm>
        </p:spPr>
        <p:txBody>
          <a:bodyPr anchor="b"/>
          <a:lstStyle>
            <a:lvl1pPr algn="l">
              <a:defRPr sz="8500" b="1"/>
            </a:lvl1pPr>
          </a:lstStyle>
          <a:p>
            <a:r>
              <a:rPr lang="en-US"/>
              <a:t>Click to edit Master title style</a:t>
            </a:r>
          </a:p>
        </p:txBody>
      </p:sp>
      <p:sp>
        <p:nvSpPr>
          <p:cNvPr id="3" name="Content Placeholder 2"/>
          <p:cNvSpPr>
            <a:spLocks noGrp="1"/>
          </p:cNvSpPr>
          <p:nvPr>
            <p:ph idx="1"/>
          </p:nvPr>
        </p:nvSpPr>
        <p:spPr>
          <a:xfrm>
            <a:off x="12870181" y="1601898"/>
            <a:ext cx="18402300" cy="34338262"/>
          </a:xfrm>
        </p:spPr>
        <p:txBody>
          <a:bodyPr/>
          <a:lstStyle>
            <a:lvl1pPr>
              <a:defRPr sz="13700"/>
            </a:lvl1pPr>
            <a:lvl2pPr>
              <a:defRPr sz="11800"/>
            </a:lvl2pPr>
            <a:lvl3pPr>
              <a:defRPr sz="10200"/>
            </a:lvl3pPr>
            <a:lvl4pPr>
              <a:defRPr sz="8500"/>
            </a:lvl4pPr>
            <a:lvl5pPr>
              <a:defRPr sz="8500"/>
            </a:lvl5pPr>
            <a:lvl6pPr>
              <a:defRPr sz="8500"/>
            </a:lvl6pPr>
            <a:lvl7pPr>
              <a:defRPr sz="8500"/>
            </a:lvl7pPr>
            <a:lvl8pPr>
              <a:defRPr sz="8500"/>
            </a:lvl8pPr>
            <a:lvl9pPr>
              <a:defRPr sz="8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925" y="8419258"/>
            <a:ext cx="10829927" cy="27520903"/>
          </a:xfrm>
        </p:spPr>
        <p:txBody>
          <a:bodyPr/>
          <a:lstStyle>
            <a:lvl1pPr marL="0" indent="0">
              <a:buNone/>
              <a:defRPr sz="6000"/>
            </a:lvl1pPr>
            <a:lvl2pPr marL="1947731" indent="0">
              <a:buNone/>
              <a:defRPr sz="5200"/>
            </a:lvl2pPr>
            <a:lvl3pPr marL="3895462" indent="0">
              <a:buNone/>
              <a:defRPr sz="4300"/>
            </a:lvl3pPr>
            <a:lvl4pPr marL="5843192" indent="0">
              <a:buNone/>
              <a:defRPr sz="3800"/>
            </a:lvl4pPr>
            <a:lvl5pPr marL="7790925" indent="0">
              <a:buNone/>
              <a:defRPr sz="3800"/>
            </a:lvl5pPr>
            <a:lvl6pPr marL="9738656" indent="0">
              <a:buNone/>
              <a:defRPr sz="3800"/>
            </a:lvl6pPr>
            <a:lvl7pPr marL="11686387" indent="0">
              <a:buNone/>
              <a:defRPr sz="3800"/>
            </a:lvl7pPr>
            <a:lvl8pPr marL="13634118" indent="0">
              <a:buNone/>
              <a:defRPr sz="3800"/>
            </a:lvl8pPr>
            <a:lvl9pPr marL="15581850" indent="0">
              <a:buNone/>
              <a:defRPr sz="38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1546BB0-68E2-441B-B24A-919CF80029EC}"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28163519"/>
            <a:ext cx="19751040" cy="3324863"/>
          </a:xfrm>
        </p:spPr>
        <p:txBody>
          <a:bodyPr anchor="b"/>
          <a:lstStyle>
            <a:lvl1pPr algn="l">
              <a:defRPr sz="8500" b="1"/>
            </a:lvl1pPr>
          </a:lstStyle>
          <a:p>
            <a:r>
              <a:rPr lang="en-US"/>
              <a:t>Click to edit Master title style</a:t>
            </a:r>
          </a:p>
        </p:txBody>
      </p:sp>
      <p:sp>
        <p:nvSpPr>
          <p:cNvPr id="3" name="Picture Placeholder 2"/>
          <p:cNvSpPr>
            <a:spLocks noGrp="1"/>
          </p:cNvSpPr>
          <p:nvPr>
            <p:ph type="pic" idx="1"/>
          </p:nvPr>
        </p:nvSpPr>
        <p:spPr>
          <a:xfrm>
            <a:off x="6452237" y="3594947"/>
            <a:ext cx="19751040" cy="24140160"/>
          </a:xfrm>
        </p:spPr>
        <p:txBody>
          <a:bodyPr rtlCol="0">
            <a:normAutofit/>
          </a:bodyPr>
          <a:lstStyle>
            <a:lvl1pPr marL="0" indent="0">
              <a:buNone/>
              <a:defRPr sz="13700"/>
            </a:lvl1pPr>
            <a:lvl2pPr marL="1947731" indent="0">
              <a:buNone/>
              <a:defRPr sz="11800"/>
            </a:lvl2pPr>
            <a:lvl3pPr marL="3895462" indent="0">
              <a:buNone/>
              <a:defRPr sz="10200"/>
            </a:lvl3pPr>
            <a:lvl4pPr marL="5843192" indent="0">
              <a:buNone/>
              <a:defRPr sz="8500"/>
            </a:lvl4pPr>
            <a:lvl5pPr marL="7790925" indent="0">
              <a:buNone/>
              <a:defRPr sz="8500"/>
            </a:lvl5pPr>
            <a:lvl6pPr marL="9738656" indent="0">
              <a:buNone/>
              <a:defRPr sz="8500"/>
            </a:lvl6pPr>
            <a:lvl7pPr marL="11686387" indent="0">
              <a:buNone/>
              <a:defRPr sz="8500"/>
            </a:lvl7pPr>
            <a:lvl8pPr marL="13634118" indent="0">
              <a:buNone/>
              <a:defRPr sz="8500"/>
            </a:lvl8pPr>
            <a:lvl9pPr marL="15581850" indent="0">
              <a:buNone/>
              <a:defRPr sz="8500"/>
            </a:lvl9pPr>
          </a:lstStyle>
          <a:p>
            <a:pPr lvl="0"/>
            <a:endParaRPr lang="en-US" noProof="0"/>
          </a:p>
        </p:txBody>
      </p:sp>
      <p:sp>
        <p:nvSpPr>
          <p:cNvPr id="4" name="Text Placeholder 3"/>
          <p:cNvSpPr>
            <a:spLocks noGrp="1"/>
          </p:cNvSpPr>
          <p:nvPr>
            <p:ph type="body" sz="half" idx="2"/>
          </p:nvPr>
        </p:nvSpPr>
        <p:spPr>
          <a:xfrm>
            <a:off x="6452237" y="31488385"/>
            <a:ext cx="19751040" cy="4721856"/>
          </a:xfrm>
        </p:spPr>
        <p:txBody>
          <a:bodyPr/>
          <a:lstStyle>
            <a:lvl1pPr marL="0" indent="0">
              <a:buNone/>
              <a:defRPr sz="6000"/>
            </a:lvl1pPr>
            <a:lvl2pPr marL="1947731" indent="0">
              <a:buNone/>
              <a:defRPr sz="5200"/>
            </a:lvl2pPr>
            <a:lvl3pPr marL="3895462" indent="0">
              <a:buNone/>
              <a:defRPr sz="4300"/>
            </a:lvl3pPr>
            <a:lvl4pPr marL="5843192" indent="0">
              <a:buNone/>
              <a:defRPr sz="3800"/>
            </a:lvl4pPr>
            <a:lvl5pPr marL="7790925" indent="0">
              <a:buNone/>
              <a:defRPr sz="3800"/>
            </a:lvl5pPr>
            <a:lvl6pPr marL="9738656" indent="0">
              <a:buNone/>
              <a:defRPr sz="3800"/>
            </a:lvl6pPr>
            <a:lvl7pPr marL="11686387" indent="0">
              <a:buNone/>
              <a:defRPr sz="3800"/>
            </a:lvl7pPr>
            <a:lvl8pPr marL="13634118" indent="0">
              <a:buNone/>
              <a:defRPr sz="3800"/>
            </a:lvl8pPr>
            <a:lvl9pPr marL="15581850" indent="0">
              <a:buNone/>
              <a:defRPr sz="38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9AF4BBE-B0A8-4938-BDE3-89E5F897B4A9}"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646440" y="1610686"/>
            <a:ext cx="29625525" cy="6706914"/>
          </a:xfrm>
          <a:prstGeom prst="rect">
            <a:avLst/>
          </a:prstGeom>
          <a:noFill/>
          <a:ln w="9525">
            <a:noFill/>
            <a:miter lim="800000"/>
            <a:headEnd/>
            <a:tailEnd/>
          </a:ln>
        </p:spPr>
        <p:txBody>
          <a:bodyPr vert="horz" wrap="square" lIns="397655" tIns="198827" rIns="397655" bIns="198827"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1646440" y="9388103"/>
            <a:ext cx="29625525" cy="26551653"/>
          </a:xfrm>
          <a:prstGeom prst="rect">
            <a:avLst/>
          </a:prstGeom>
          <a:noFill/>
          <a:ln w="9525">
            <a:noFill/>
            <a:miter lim="800000"/>
            <a:headEnd/>
            <a:tailEnd/>
          </a:ln>
        </p:spPr>
        <p:txBody>
          <a:bodyPr vert="horz" wrap="square" lIns="397655" tIns="198827" rIns="397655" bIns="19882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46438" y="37290210"/>
            <a:ext cx="7680614" cy="2141008"/>
          </a:xfrm>
          <a:prstGeom prst="rect">
            <a:avLst/>
          </a:prstGeom>
        </p:spPr>
        <p:txBody>
          <a:bodyPr vert="horz" lIns="397655" tIns="198827" rIns="397655" bIns="198827" rtlCol="0" anchor="ctr"/>
          <a:lstStyle>
            <a:lvl1pPr algn="l">
              <a:defRPr sz="5200">
                <a:solidFill>
                  <a:schemeClr val="tx1">
                    <a:tint val="75000"/>
                  </a:schemeClr>
                </a:solidFill>
                <a:cs typeface="Arial" charset="0"/>
              </a:defRPr>
            </a:lvl1pPr>
          </a:lstStyle>
          <a:p>
            <a:pPr>
              <a:defRPr/>
            </a:pPr>
            <a:endParaRPr lang="en-US"/>
          </a:p>
        </p:txBody>
      </p:sp>
      <p:sp>
        <p:nvSpPr>
          <p:cNvPr id="5" name="Footer Placeholder 4"/>
          <p:cNvSpPr>
            <a:spLocks noGrp="1"/>
          </p:cNvSpPr>
          <p:nvPr>
            <p:ph type="ftr" sz="quarter" idx="3"/>
          </p:nvPr>
        </p:nvSpPr>
        <p:spPr>
          <a:xfrm>
            <a:off x="11247207" y="37290210"/>
            <a:ext cx="10423988" cy="2141008"/>
          </a:xfrm>
          <a:prstGeom prst="rect">
            <a:avLst/>
          </a:prstGeom>
        </p:spPr>
        <p:txBody>
          <a:bodyPr vert="horz" lIns="397655" tIns="198827" rIns="397655" bIns="198827" rtlCol="0" anchor="ctr"/>
          <a:lstStyle>
            <a:lvl1pPr algn="ctr">
              <a:defRPr sz="5200">
                <a:solidFill>
                  <a:schemeClr val="tx1">
                    <a:tint val="75000"/>
                  </a:schemeClr>
                </a:solidFill>
                <a:cs typeface="Arial" charset="0"/>
              </a:defRPr>
            </a:lvl1pPr>
          </a:lstStyle>
          <a:p>
            <a:pPr>
              <a:defRPr/>
            </a:pPr>
            <a:endParaRPr lang="en-US"/>
          </a:p>
        </p:txBody>
      </p:sp>
      <p:sp>
        <p:nvSpPr>
          <p:cNvPr id="6" name="Slide Number Placeholder 5"/>
          <p:cNvSpPr>
            <a:spLocks noGrp="1"/>
          </p:cNvSpPr>
          <p:nvPr>
            <p:ph type="sldNum" sz="quarter" idx="4"/>
          </p:nvPr>
        </p:nvSpPr>
        <p:spPr>
          <a:xfrm>
            <a:off x="23591349" y="37290210"/>
            <a:ext cx="7680614" cy="2141008"/>
          </a:xfrm>
          <a:prstGeom prst="rect">
            <a:avLst/>
          </a:prstGeom>
        </p:spPr>
        <p:txBody>
          <a:bodyPr vert="horz" lIns="397655" tIns="198827" rIns="397655" bIns="198827" rtlCol="0" anchor="ctr"/>
          <a:lstStyle>
            <a:lvl1pPr algn="r">
              <a:defRPr sz="5200">
                <a:solidFill>
                  <a:schemeClr val="tx1">
                    <a:tint val="75000"/>
                  </a:schemeClr>
                </a:solidFill>
                <a:cs typeface="Arial" charset="0"/>
              </a:defRPr>
            </a:lvl1pPr>
          </a:lstStyle>
          <a:p>
            <a:pPr>
              <a:defRPr/>
            </a:pPr>
            <a:fld id="{EEBC6FE9-BAE6-4941-9370-4566CF99EFE4}"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ctr" defTabSz="3893091" rtl="0" eaLnBrk="0" fontAlgn="base" hangingPunct="0">
        <a:spcBef>
          <a:spcPct val="0"/>
        </a:spcBef>
        <a:spcAft>
          <a:spcPct val="0"/>
        </a:spcAft>
        <a:defRPr sz="18700" kern="1200">
          <a:solidFill>
            <a:schemeClr val="tx1"/>
          </a:solidFill>
          <a:latin typeface="+mj-lt"/>
          <a:ea typeface="+mj-ea"/>
          <a:cs typeface="+mj-cs"/>
        </a:defRPr>
      </a:lvl1pPr>
      <a:lvl2pPr algn="ctr" defTabSz="3893091" rtl="0" eaLnBrk="0" fontAlgn="base" hangingPunct="0">
        <a:spcBef>
          <a:spcPct val="0"/>
        </a:spcBef>
        <a:spcAft>
          <a:spcPct val="0"/>
        </a:spcAft>
        <a:defRPr sz="18700">
          <a:solidFill>
            <a:schemeClr val="tx1"/>
          </a:solidFill>
          <a:latin typeface="Calibri" pitchFamily="34" charset="0"/>
          <a:cs typeface="Times New Roman" pitchFamily="18" charset="0"/>
        </a:defRPr>
      </a:lvl2pPr>
      <a:lvl3pPr algn="ctr" defTabSz="3893091" rtl="0" eaLnBrk="0" fontAlgn="base" hangingPunct="0">
        <a:spcBef>
          <a:spcPct val="0"/>
        </a:spcBef>
        <a:spcAft>
          <a:spcPct val="0"/>
        </a:spcAft>
        <a:defRPr sz="18700">
          <a:solidFill>
            <a:schemeClr val="tx1"/>
          </a:solidFill>
          <a:latin typeface="Calibri" pitchFamily="34" charset="0"/>
          <a:cs typeface="Times New Roman" pitchFamily="18" charset="0"/>
        </a:defRPr>
      </a:lvl3pPr>
      <a:lvl4pPr algn="ctr" defTabSz="3893091" rtl="0" eaLnBrk="0" fontAlgn="base" hangingPunct="0">
        <a:spcBef>
          <a:spcPct val="0"/>
        </a:spcBef>
        <a:spcAft>
          <a:spcPct val="0"/>
        </a:spcAft>
        <a:defRPr sz="18700">
          <a:solidFill>
            <a:schemeClr val="tx1"/>
          </a:solidFill>
          <a:latin typeface="Calibri" pitchFamily="34" charset="0"/>
          <a:cs typeface="Times New Roman" pitchFamily="18" charset="0"/>
        </a:defRPr>
      </a:lvl4pPr>
      <a:lvl5pPr algn="ctr" defTabSz="3893091" rtl="0" eaLnBrk="0" fontAlgn="base" hangingPunct="0">
        <a:spcBef>
          <a:spcPct val="0"/>
        </a:spcBef>
        <a:spcAft>
          <a:spcPct val="0"/>
        </a:spcAft>
        <a:defRPr sz="18700">
          <a:solidFill>
            <a:schemeClr val="tx1"/>
          </a:solidFill>
          <a:latin typeface="Calibri" pitchFamily="34" charset="0"/>
          <a:cs typeface="Times New Roman" pitchFamily="18" charset="0"/>
        </a:defRPr>
      </a:lvl5pPr>
      <a:lvl6pPr marL="480897" algn="ctr" defTabSz="3893934" rtl="0" fontAlgn="base">
        <a:spcBef>
          <a:spcPct val="0"/>
        </a:spcBef>
        <a:spcAft>
          <a:spcPct val="0"/>
        </a:spcAft>
        <a:defRPr sz="18700">
          <a:solidFill>
            <a:schemeClr val="tx1"/>
          </a:solidFill>
          <a:latin typeface="Calibri" pitchFamily="34" charset="0"/>
          <a:cs typeface="Times New Roman" pitchFamily="18" charset="0"/>
        </a:defRPr>
      </a:lvl6pPr>
      <a:lvl7pPr marL="961795" algn="ctr" defTabSz="3893934" rtl="0" fontAlgn="base">
        <a:spcBef>
          <a:spcPct val="0"/>
        </a:spcBef>
        <a:spcAft>
          <a:spcPct val="0"/>
        </a:spcAft>
        <a:defRPr sz="18700">
          <a:solidFill>
            <a:schemeClr val="tx1"/>
          </a:solidFill>
          <a:latin typeface="Calibri" pitchFamily="34" charset="0"/>
          <a:cs typeface="Times New Roman" pitchFamily="18" charset="0"/>
        </a:defRPr>
      </a:lvl7pPr>
      <a:lvl8pPr marL="1442692" algn="ctr" defTabSz="3893934" rtl="0" fontAlgn="base">
        <a:spcBef>
          <a:spcPct val="0"/>
        </a:spcBef>
        <a:spcAft>
          <a:spcPct val="0"/>
        </a:spcAft>
        <a:defRPr sz="18700">
          <a:solidFill>
            <a:schemeClr val="tx1"/>
          </a:solidFill>
          <a:latin typeface="Calibri" pitchFamily="34" charset="0"/>
          <a:cs typeface="Times New Roman" pitchFamily="18" charset="0"/>
        </a:defRPr>
      </a:lvl8pPr>
      <a:lvl9pPr marL="1923591" algn="ctr" defTabSz="3893934" rtl="0" fontAlgn="base">
        <a:spcBef>
          <a:spcPct val="0"/>
        </a:spcBef>
        <a:spcAft>
          <a:spcPct val="0"/>
        </a:spcAft>
        <a:defRPr sz="18700">
          <a:solidFill>
            <a:schemeClr val="tx1"/>
          </a:solidFill>
          <a:latin typeface="Calibri" pitchFamily="34" charset="0"/>
          <a:cs typeface="Times New Roman" pitchFamily="18" charset="0"/>
        </a:defRPr>
      </a:lvl9pPr>
    </p:titleStyle>
    <p:bodyStyle>
      <a:lvl1pPr marL="1458030" indent="-1458030" algn="l" defTabSz="3893091" rtl="0" eaLnBrk="0" fontAlgn="base" hangingPunct="0">
        <a:spcBef>
          <a:spcPct val="20000"/>
        </a:spcBef>
        <a:spcAft>
          <a:spcPct val="0"/>
        </a:spcAft>
        <a:buFont typeface="Arial" pitchFamily="34" charset="0"/>
        <a:buChar char="•"/>
        <a:defRPr sz="13700" kern="1200">
          <a:solidFill>
            <a:schemeClr val="tx1"/>
          </a:solidFill>
          <a:latin typeface="+mn-lt"/>
          <a:ea typeface="+mn-ea"/>
          <a:cs typeface="+mn-cs"/>
        </a:defRPr>
      </a:lvl1pPr>
      <a:lvl2pPr marL="3164076" indent="-1215652" algn="l" defTabSz="3893091" rtl="0" eaLnBrk="0" fontAlgn="base" hangingPunct="0">
        <a:spcBef>
          <a:spcPct val="20000"/>
        </a:spcBef>
        <a:spcAft>
          <a:spcPct val="0"/>
        </a:spcAft>
        <a:buFont typeface="Arial" pitchFamily="34" charset="0"/>
        <a:buChar char="–"/>
        <a:defRPr sz="11800" kern="1200">
          <a:solidFill>
            <a:schemeClr val="tx1"/>
          </a:solidFill>
          <a:latin typeface="+mn-lt"/>
          <a:ea typeface="+mn-ea"/>
          <a:cs typeface="+mn-cs"/>
        </a:defRPr>
      </a:lvl2pPr>
      <a:lvl3pPr marL="4868245" indent="-973273" algn="l" defTabSz="3893091" rtl="0" eaLnBrk="0" fontAlgn="base" hangingPunct="0">
        <a:spcBef>
          <a:spcPct val="20000"/>
        </a:spcBef>
        <a:spcAft>
          <a:spcPct val="0"/>
        </a:spcAft>
        <a:buFont typeface="Arial" pitchFamily="34" charset="0"/>
        <a:buChar char="•"/>
        <a:defRPr sz="10200" kern="1200">
          <a:solidFill>
            <a:schemeClr val="tx1"/>
          </a:solidFill>
          <a:latin typeface="+mn-lt"/>
          <a:ea typeface="+mn-ea"/>
          <a:cs typeface="+mn-cs"/>
        </a:defRPr>
      </a:lvl3pPr>
      <a:lvl4pPr marL="6814790" indent="-973273" algn="l" defTabSz="3893091" rtl="0" eaLnBrk="0" fontAlgn="base" hangingPunct="0">
        <a:spcBef>
          <a:spcPct val="20000"/>
        </a:spcBef>
        <a:spcAft>
          <a:spcPct val="0"/>
        </a:spcAft>
        <a:buFont typeface="Arial" pitchFamily="34" charset="0"/>
        <a:buChar char="–"/>
        <a:defRPr sz="8500" kern="1200">
          <a:solidFill>
            <a:schemeClr val="tx1"/>
          </a:solidFill>
          <a:latin typeface="+mn-lt"/>
          <a:ea typeface="+mn-ea"/>
          <a:cs typeface="+mn-cs"/>
        </a:defRPr>
      </a:lvl4pPr>
      <a:lvl5pPr marL="8763214" indent="-973273" algn="l" defTabSz="3893091" rtl="0" eaLnBrk="0" fontAlgn="base" hangingPunct="0">
        <a:spcBef>
          <a:spcPct val="20000"/>
        </a:spcBef>
        <a:spcAft>
          <a:spcPct val="0"/>
        </a:spcAft>
        <a:buFont typeface="Arial" pitchFamily="34" charset="0"/>
        <a:buChar char="»"/>
        <a:defRPr sz="8500" kern="1200">
          <a:solidFill>
            <a:schemeClr val="tx1"/>
          </a:solidFill>
          <a:latin typeface="+mn-lt"/>
          <a:ea typeface="+mn-ea"/>
          <a:cs typeface="+mn-cs"/>
        </a:defRPr>
      </a:lvl5pPr>
      <a:lvl6pPr marL="10712522" indent="-973866" algn="l" defTabSz="3895462" rtl="0" eaLnBrk="1" latinLnBrk="0" hangingPunct="1">
        <a:spcBef>
          <a:spcPct val="20000"/>
        </a:spcBef>
        <a:buFont typeface="Arial" pitchFamily="34" charset="0"/>
        <a:buChar char="•"/>
        <a:defRPr sz="8500" kern="1200">
          <a:solidFill>
            <a:schemeClr val="tx1"/>
          </a:solidFill>
          <a:latin typeface="+mn-lt"/>
          <a:ea typeface="+mn-ea"/>
          <a:cs typeface="+mn-cs"/>
        </a:defRPr>
      </a:lvl6pPr>
      <a:lvl7pPr marL="12660252" indent="-973866" algn="l" defTabSz="3895462" rtl="0" eaLnBrk="1" latinLnBrk="0" hangingPunct="1">
        <a:spcBef>
          <a:spcPct val="20000"/>
        </a:spcBef>
        <a:buFont typeface="Arial" pitchFamily="34" charset="0"/>
        <a:buChar char="•"/>
        <a:defRPr sz="8500" kern="1200">
          <a:solidFill>
            <a:schemeClr val="tx1"/>
          </a:solidFill>
          <a:latin typeface="+mn-lt"/>
          <a:ea typeface="+mn-ea"/>
          <a:cs typeface="+mn-cs"/>
        </a:defRPr>
      </a:lvl7pPr>
      <a:lvl8pPr marL="14607984" indent="-973866" algn="l" defTabSz="3895462" rtl="0" eaLnBrk="1" latinLnBrk="0" hangingPunct="1">
        <a:spcBef>
          <a:spcPct val="20000"/>
        </a:spcBef>
        <a:buFont typeface="Arial" pitchFamily="34" charset="0"/>
        <a:buChar char="•"/>
        <a:defRPr sz="8500" kern="1200">
          <a:solidFill>
            <a:schemeClr val="tx1"/>
          </a:solidFill>
          <a:latin typeface="+mn-lt"/>
          <a:ea typeface="+mn-ea"/>
          <a:cs typeface="+mn-cs"/>
        </a:defRPr>
      </a:lvl8pPr>
      <a:lvl9pPr marL="16555716" indent="-973866" algn="l" defTabSz="3895462" rtl="0" eaLnBrk="1" latinLnBrk="0" hangingPunct="1">
        <a:spcBef>
          <a:spcPct val="20000"/>
        </a:spcBef>
        <a:buFont typeface="Arial" pitchFamily="34" charset="0"/>
        <a:buChar char="•"/>
        <a:defRPr sz="8500" kern="1200">
          <a:solidFill>
            <a:schemeClr val="tx1"/>
          </a:solidFill>
          <a:latin typeface="+mn-lt"/>
          <a:ea typeface="+mn-ea"/>
          <a:cs typeface="+mn-cs"/>
        </a:defRPr>
      </a:lvl9pPr>
    </p:bodyStyle>
    <p:otherStyle>
      <a:defPPr>
        <a:defRPr lang="en-US"/>
      </a:defPPr>
      <a:lvl1pPr marL="0" algn="l" defTabSz="3895462" rtl="0" eaLnBrk="1" latinLnBrk="0" hangingPunct="1">
        <a:defRPr sz="7700" kern="1200">
          <a:solidFill>
            <a:schemeClr val="tx1"/>
          </a:solidFill>
          <a:latin typeface="+mn-lt"/>
          <a:ea typeface="+mn-ea"/>
          <a:cs typeface="+mn-cs"/>
        </a:defRPr>
      </a:lvl1pPr>
      <a:lvl2pPr marL="1947731" algn="l" defTabSz="3895462" rtl="0" eaLnBrk="1" latinLnBrk="0" hangingPunct="1">
        <a:defRPr sz="7700" kern="1200">
          <a:solidFill>
            <a:schemeClr val="tx1"/>
          </a:solidFill>
          <a:latin typeface="+mn-lt"/>
          <a:ea typeface="+mn-ea"/>
          <a:cs typeface="+mn-cs"/>
        </a:defRPr>
      </a:lvl2pPr>
      <a:lvl3pPr marL="3895462" algn="l" defTabSz="3895462" rtl="0" eaLnBrk="1" latinLnBrk="0" hangingPunct="1">
        <a:defRPr sz="7700" kern="1200">
          <a:solidFill>
            <a:schemeClr val="tx1"/>
          </a:solidFill>
          <a:latin typeface="+mn-lt"/>
          <a:ea typeface="+mn-ea"/>
          <a:cs typeface="+mn-cs"/>
        </a:defRPr>
      </a:lvl3pPr>
      <a:lvl4pPr marL="5843192" algn="l" defTabSz="3895462" rtl="0" eaLnBrk="1" latinLnBrk="0" hangingPunct="1">
        <a:defRPr sz="7700" kern="1200">
          <a:solidFill>
            <a:schemeClr val="tx1"/>
          </a:solidFill>
          <a:latin typeface="+mn-lt"/>
          <a:ea typeface="+mn-ea"/>
          <a:cs typeface="+mn-cs"/>
        </a:defRPr>
      </a:lvl4pPr>
      <a:lvl5pPr marL="7790925" algn="l" defTabSz="3895462" rtl="0" eaLnBrk="1" latinLnBrk="0" hangingPunct="1">
        <a:defRPr sz="7700" kern="1200">
          <a:solidFill>
            <a:schemeClr val="tx1"/>
          </a:solidFill>
          <a:latin typeface="+mn-lt"/>
          <a:ea typeface="+mn-ea"/>
          <a:cs typeface="+mn-cs"/>
        </a:defRPr>
      </a:lvl5pPr>
      <a:lvl6pPr marL="9738656" algn="l" defTabSz="3895462" rtl="0" eaLnBrk="1" latinLnBrk="0" hangingPunct="1">
        <a:defRPr sz="7700" kern="1200">
          <a:solidFill>
            <a:schemeClr val="tx1"/>
          </a:solidFill>
          <a:latin typeface="+mn-lt"/>
          <a:ea typeface="+mn-ea"/>
          <a:cs typeface="+mn-cs"/>
        </a:defRPr>
      </a:lvl6pPr>
      <a:lvl7pPr marL="11686387" algn="l" defTabSz="3895462" rtl="0" eaLnBrk="1" latinLnBrk="0" hangingPunct="1">
        <a:defRPr sz="7700" kern="1200">
          <a:solidFill>
            <a:schemeClr val="tx1"/>
          </a:solidFill>
          <a:latin typeface="+mn-lt"/>
          <a:ea typeface="+mn-ea"/>
          <a:cs typeface="+mn-cs"/>
        </a:defRPr>
      </a:lvl7pPr>
      <a:lvl8pPr marL="13634118" algn="l" defTabSz="3895462" rtl="0" eaLnBrk="1" latinLnBrk="0" hangingPunct="1">
        <a:defRPr sz="7700" kern="1200">
          <a:solidFill>
            <a:schemeClr val="tx1"/>
          </a:solidFill>
          <a:latin typeface="+mn-lt"/>
          <a:ea typeface="+mn-ea"/>
          <a:cs typeface="+mn-cs"/>
        </a:defRPr>
      </a:lvl8pPr>
      <a:lvl9pPr marL="15581850" algn="l" defTabSz="3895462" rtl="0" eaLnBrk="1" latinLnBrk="0" hangingPunct="1">
        <a:defRPr sz="7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1" name="AutoShape 23"/>
          <p:cNvSpPr>
            <a:spLocks noChangeArrowheads="1"/>
          </p:cNvSpPr>
          <p:nvPr/>
        </p:nvSpPr>
        <p:spPr bwMode="auto">
          <a:xfrm>
            <a:off x="211943" y="1"/>
            <a:ext cx="32223933" cy="5826270"/>
          </a:xfrm>
          <a:prstGeom prst="roundRect">
            <a:avLst>
              <a:gd name="adj" fmla="val 16667"/>
            </a:avLst>
          </a:prstGeom>
          <a:noFill/>
          <a:ln>
            <a:solidFill>
              <a:schemeClr val="tx1"/>
            </a:solidFill>
            <a:headEnd/>
            <a:tailEnd/>
          </a:ln>
        </p:spPr>
        <p:style>
          <a:lnRef idx="0">
            <a:schemeClr val="accent5"/>
          </a:lnRef>
          <a:fillRef idx="3">
            <a:schemeClr val="accent5"/>
          </a:fillRef>
          <a:effectRef idx="3">
            <a:schemeClr val="accent5"/>
          </a:effectRef>
          <a:fontRef idx="minor">
            <a:schemeClr val="lt1"/>
          </a:fontRef>
        </p:style>
        <p:txBody>
          <a:bodyPr wrap="none" lIns="96184" tIns="48092" rIns="96184" bIns="48092"/>
          <a:lstStyle/>
          <a:p>
            <a:pPr algn="ctr" defTabSz="794777">
              <a:lnSpc>
                <a:spcPct val="150000"/>
              </a:lnSpc>
              <a:defRPr/>
            </a:pPr>
            <a:r>
              <a:rPr lang="fa-IR" sz="3300" b="1" i="1" dirty="0">
                <a:solidFill>
                  <a:schemeClr val="tx1"/>
                </a:solidFill>
                <a:cs typeface="B Nazanin" panose="00000400000000000000" pitchFamily="2" charset="-78"/>
              </a:rPr>
              <a:t>به نام خدا</a:t>
            </a:r>
            <a:endParaRPr lang="fa-IR" sz="3300" b="1"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Nazanin" panose="00000400000000000000" pitchFamily="2" charset="-78"/>
            </a:endParaRPr>
          </a:p>
          <a:p>
            <a:pPr algn="ctr" defTabSz="794777">
              <a:lnSpc>
                <a:spcPct val="150000"/>
              </a:lnSpc>
              <a:defRPr/>
            </a:pPr>
            <a:r>
              <a:rPr lang="fa-IR" sz="4000" b="1" dirty="0">
                <a:solidFill>
                  <a:schemeClr val="tx2"/>
                </a:solidFill>
                <a:cs typeface="B Titr" panose="00000700000000000000" pitchFamily="2" charset="-78"/>
              </a:rPr>
              <a:t>سیزدهمین سمینار بین المللی جبرخطی و کاربردهای آن</a:t>
            </a:r>
          </a:p>
          <a:p>
            <a:pPr algn="ctr" eaLnBrk="0" hangingPunct="0">
              <a:lnSpc>
                <a:spcPct val="200000"/>
              </a:lnSpc>
              <a:tabLst>
                <a:tab pos="2884120" algn="ctr"/>
                <a:tab pos="5770119" algn="r"/>
              </a:tabLst>
              <a:defRPr/>
            </a:pPr>
            <a:r>
              <a:rPr lang="fa-IR" sz="5200" dirty="0">
                <a:solidFill>
                  <a:schemeClr val="tx1"/>
                </a:solidFill>
                <a:cs typeface="B Titr" panose="00000700000000000000" pitchFamily="2" charset="-78"/>
              </a:rPr>
              <a:t>عنوان مقاله کافی و گویا   باشد(</a:t>
            </a:r>
            <a:r>
              <a:rPr lang="en-US" sz="5200" dirty="0">
                <a:solidFill>
                  <a:schemeClr val="tx1"/>
                </a:solidFill>
                <a:cs typeface="B Titr" panose="00000700000000000000" pitchFamily="2" charset="-78"/>
              </a:rPr>
              <a:t> B </a:t>
            </a:r>
            <a:r>
              <a:rPr lang="en-US" sz="5200" dirty="0" err="1">
                <a:solidFill>
                  <a:schemeClr val="tx1"/>
                </a:solidFill>
                <a:cs typeface="B Titr" panose="00000700000000000000" pitchFamily="2" charset="-78"/>
              </a:rPr>
              <a:t>Titr</a:t>
            </a:r>
            <a:r>
              <a:rPr lang="fa-IR" sz="5200" dirty="0">
                <a:solidFill>
                  <a:schemeClr val="tx1"/>
                </a:solidFill>
                <a:cs typeface="B Titr" panose="00000700000000000000" pitchFamily="2" charset="-78"/>
              </a:rPr>
              <a:t> ۴۳.۱ پررنگ) </a:t>
            </a:r>
            <a:endParaRPr lang="en-US" sz="5700" b="1" dirty="0">
              <a:solidFill>
                <a:schemeClr val="tx1"/>
              </a:solidFill>
              <a:cs typeface="+mj-cs"/>
            </a:endParaRPr>
          </a:p>
          <a:p>
            <a:pPr algn="ctr"/>
            <a:r>
              <a:rPr lang="fa-IR" sz="4300" b="1" u="sng" dirty="0">
                <a:solidFill>
                  <a:schemeClr val="tx1"/>
                </a:solidFill>
                <a:cs typeface="B Nazanin" panose="00000400000000000000" pitchFamily="2" charset="-78"/>
              </a:rPr>
              <a:t>نام خانوادگی ارائه دهنده،‌نام ارائه دهنده</a:t>
            </a:r>
            <a:r>
              <a:rPr lang="fa-IR" sz="4300" b="1" baseline="30000" dirty="0">
                <a:solidFill>
                  <a:schemeClr val="tx1"/>
                </a:solidFill>
                <a:cs typeface="B Nazanin" panose="00000400000000000000" pitchFamily="2" charset="-78"/>
              </a:rPr>
              <a:t>1</a:t>
            </a:r>
            <a:r>
              <a:rPr lang="fa-IR" sz="4300" b="1" dirty="0">
                <a:solidFill>
                  <a:schemeClr val="tx1"/>
                </a:solidFill>
                <a:cs typeface="B Nazanin" panose="00000400000000000000" pitchFamily="2" charset="-78"/>
              </a:rPr>
              <a:t>؛ نام خانوادگی مولف دوم،‌ نام مولف دوم</a:t>
            </a:r>
            <a:r>
              <a:rPr lang="fa-IR" sz="4300" b="1" baseline="30000" dirty="0">
                <a:solidFill>
                  <a:schemeClr val="tx1"/>
                </a:solidFill>
                <a:cs typeface="B Nazanin" panose="00000400000000000000" pitchFamily="2" charset="-78"/>
              </a:rPr>
              <a:t>2</a:t>
            </a:r>
            <a:r>
              <a:rPr lang="ar-SA" sz="4300" b="1" dirty="0">
                <a:solidFill>
                  <a:schemeClr val="tx1"/>
                </a:solidFill>
                <a:cs typeface="B Nazanin" panose="00000400000000000000" pitchFamily="2" charset="-78"/>
              </a:rPr>
              <a:t>، </a:t>
            </a:r>
            <a:r>
              <a:rPr lang="fa-IR" sz="4300" b="1" dirty="0">
                <a:solidFill>
                  <a:schemeClr val="tx1"/>
                </a:solidFill>
                <a:cs typeface="B Nazanin" panose="00000400000000000000" pitchFamily="2" charset="-78"/>
              </a:rPr>
              <a:t>.... (</a:t>
            </a:r>
            <a:r>
              <a:rPr lang="en-US" sz="4300" b="1" dirty="0">
                <a:solidFill>
                  <a:schemeClr val="tx1"/>
                </a:solidFill>
                <a:cs typeface="B Nazanin" panose="00000400000000000000" pitchFamily="2" charset="-78"/>
              </a:rPr>
              <a:t>B </a:t>
            </a:r>
            <a:r>
              <a:rPr lang="en-US" sz="4300" b="1" dirty="0" err="1">
                <a:solidFill>
                  <a:schemeClr val="tx1"/>
                </a:solidFill>
                <a:cs typeface="B Nazanin" panose="00000400000000000000" pitchFamily="2" charset="-78"/>
              </a:rPr>
              <a:t>Nazanin</a:t>
            </a:r>
            <a:r>
              <a:rPr lang="fa-IR" sz="4300" b="1" dirty="0">
                <a:solidFill>
                  <a:schemeClr val="tx1"/>
                </a:solidFill>
                <a:cs typeface="B Nazanin" panose="00000400000000000000" pitchFamily="2" charset="-78"/>
              </a:rPr>
              <a:t> ۳۵.۳ پررنگ)</a:t>
            </a:r>
          </a:p>
          <a:p>
            <a:pPr algn="ctr"/>
            <a:r>
              <a:rPr lang="fa-IR" sz="4300" b="1" baseline="30000" dirty="0">
                <a:solidFill>
                  <a:schemeClr val="tx1"/>
                </a:solidFill>
                <a:cs typeface="B Nazanin" panose="00000400000000000000" pitchFamily="2" charset="-78"/>
              </a:rPr>
              <a:t> </a:t>
            </a:r>
            <a:r>
              <a:rPr lang="fa-IR" sz="4300" i="1" baseline="30000" dirty="0">
                <a:solidFill>
                  <a:schemeClr val="tx1"/>
                </a:solidFill>
                <a:cs typeface="B Nazanin" panose="00000400000000000000" pitchFamily="2" charset="-78"/>
              </a:rPr>
              <a:t>1</a:t>
            </a:r>
            <a:r>
              <a:rPr lang="fa-IR" sz="4300" i="1" dirty="0">
                <a:solidFill>
                  <a:schemeClr val="tx1"/>
                </a:solidFill>
                <a:cs typeface="B Nazanin" panose="00000400000000000000" pitchFamily="2" charset="-78"/>
              </a:rPr>
              <a:t>گروه ریاضی، دانشکده‏ی علوم ، دانشگا</a:t>
            </a:r>
            <a:r>
              <a:rPr lang="ar-SA" sz="4300" i="1" dirty="0">
                <a:solidFill>
                  <a:schemeClr val="tx1"/>
                </a:solidFill>
                <a:cs typeface="B Nazanin" panose="00000400000000000000" pitchFamily="2" charset="-78"/>
              </a:rPr>
              <a:t>ه </a:t>
            </a:r>
            <a:r>
              <a:rPr lang="fa-IR" sz="4300" i="1" dirty="0">
                <a:solidFill>
                  <a:schemeClr val="tx1"/>
                </a:solidFill>
                <a:cs typeface="B Nazanin" panose="00000400000000000000" pitchFamily="2" charset="-78"/>
              </a:rPr>
              <a:t>.....، (</a:t>
            </a:r>
            <a:r>
              <a:rPr lang="en-US" sz="4300" i="1" dirty="0">
                <a:solidFill>
                  <a:schemeClr val="tx1"/>
                </a:solidFill>
                <a:cs typeface="B Nazanin" panose="00000400000000000000" pitchFamily="2" charset="-78"/>
              </a:rPr>
              <a:t>B </a:t>
            </a:r>
            <a:r>
              <a:rPr lang="en-US" sz="4300" i="1" dirty="0" err="1">
                <a:solidFill>
                  <a:schemeClr val="tx1"/>
                </a:solidFill>
                <a:cs typeface="B Nazanin" panose="00000400000000000000" pitchFamily="2" charset="-78"/>
              </a:rPr>
              <a:t>Nazanin</a:t>
            </a:r>
            <a:r>
              <a:rPr lang="fa-IR" sz="4300" i="1" dirty="0">
                <a:solidFill>
                  <a:schemeClr val="tx1"/>
                </a:solidFill>
                <a:cs typeface="B Nazanin" panose="00000400000000000000" pitchFamily="2" charset="-78"/>
              </a:rPr>
              <a:t> ۳۵.۳ ایتالیک)</a:t>
            </a:r>
            <a:endParaRPr lang="en-US" sz="4300" dirty="0">
              <a:solidFill>
                <a:schemeClr val="tx1"/>
              </a:solidFill>
              <a:cs typeface="B Nazanin" panose="00000400000000000000" pitchFamily="2" charset="-78"/>
            </a:endParaRPr>
          </a:p>
          <a:p>
            <a:pPr algn="ctr"/>
            <a:r>
              <a:rPr lang="ar-SA" sz="4300" i="1" baseline="30000" dirty="0">
                <a:solidFill>
                  <a:schemeClr val="tx1"/>
                </a:solidFill>
                <a:cs typeface="B Nazanin" panose="00000400000000000000" pitchFamily="2" charset="-78"/>
              </a:rPr>
              <a:t>2</a:t>
            </a:r>
            <a:r>
              <a:rPr lang="ar-SA" sz="4300" i="1" dirty="0">
                <a:solidFill>
                  <a:schemeClr val="tx1"/>
                </a:solidFill>
                <a:cs typeface="B Nazanin" panose="00000400000000000000" pitchFamily="2" charset="-78"/>
              </a:rPr>
              <a:t> گروه</a:t>
            </a:r>
            <a:r>
              <a:rPr lang="fa-IR" sz="4300" i="1" dirty="0">
                <a:solidFill>
                  <a:schemeClr val="tx1"/>
                </a:solidFill>
                <a:cs typeface="B Nazanin" panose="00000400000000000000" pitchFamily="2" charset="-78"/>
              </a:rPr>
              <a:t> ریاضی، دانشگاه ....، شهر.... </a:t>
            </a:r>
            <a:endParaRPr lang="en-US" sz="4300" dirty="0">
              <a:solidFill>
                <a:schemeClr val="tx1"/>
              </a:solidFill>
              <a:cs typeface="B Nazanin" panose="00000400000000000000" pitchFamily="2" charset="-78"/>
            </a:endParaRPr>
          </a:p>
          <a:p>
            <a:pPr algn="ctr" defTabSz="794777" rtl="0">
              <a:lnSpc>
                <a:spcPct val="150000"/>
              </a:lnSpc>
              <a:defRPr/>
            </a:pPr>
            <a:endParaRPr lang="fa-IR" sz="4300" dirty="0"/>
          </a:p>
        </p:txBody>
      </p:sp>
      <p:sp>
        <p:nvSpPr>
          <p:cNvPr id="114" name="Rectangle 113"/>
          <p:cNvSpPr/>
          <p:nvPr/>
        </p:nvSpPr>
        <p:spPr bwMode="auto">
          <a:xfrm>
            <a:off x="343421" y="26032602"/>
            <a:ext cx="15793600" cy="830031"/>
          </a:xfrm>
          <a:prstGeom prst="rect">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lIns="96184" tIns="48092" rIns="96184" bIns="48092" anchor="b"/>
          <a:lstStyle/>
          <a:p>
            <a:pPr algn="ctr">
              <a:defRPr/>
            </a:pPr>
            <a:r>
              <a:rPr lang="fa-IR" sz="4700" b="1" dirty="0">
                <a:solidFill>
                  <a:schemeClr val="tx1"/>
                </a:solidFill>
                <a:latin typeface="Adobe Garamond Pro" pitchFamily="18" charset="0"/>
              </a:rPr>
              <a:t>نتیجه‌گیری</a:t>
            </a:r>
            <a:endParaRPr lang="en-US" sz="4700" b="1" dirty="0">
              <a:ln w="12700">
                <a:solidFill>
                  <a:srgbClr val="0215CA"/>
                </a:solidFill>
                <a:prstDash val="solid"/>
              </a:ln>
              <a:solidFill>
                <a:schemeClr val="tx1"/>
              </a:solidFill>
              <a:effectLst>
                <a:outerShdw blurRad="41275" dist="20320" dir="1800000" algn="tl" rotWithShape="0">
                  <a:srgbClr val="000000">
                    <a:alpha val="40000"/>
                  </a:srgbClr>
                </a:outerShdw>
              </a:effectLst>
              <a:cs typeface="+mj-cs"/>
            </a:endParaRPr>
          </a:p>
        </p:txBody>
      </p:sp>
      <p:sp>
        <p:nvSpPr>
          <p:cNvPr id="2069" name="Rectangle 88"/>
          <p:cNvSpPr>
            <a:spLocks noChangeArrowheads="1"/>
          </p:cNvSpPr>
          <p:nvPr/>
        </p:nvSpPr>
        <p:spPr bwMode="auto">
          <a:xfrm>
            <a:off x="32543014" y="2154786"/>
            <a:ext cx="194311" cy="481844"/>
          </a:xfrm>
          <a:prstGeom prst="rect">
            <a:avLst/>
          </a:prstGeom>
          <a:noFill/>
          <a:ln w="9525">
            <a:noFill/>
            <a:miter lim="800000"/>
            <a:headEnd/>
            <a:tailEnd/>
          </a:ln>
        </p:spPr>
        <p:txBody>
          <a:bodyPr wrap="none" lIns="96184" tIns="48092" rIns="96184" bIns="48092" anchor="ctr">
            <a:spAutoFit/>
          </a:bodyPr>
          <a:lstStyle/>
          <a:p>
            <a:endParaRPr lang="en-US"/>
          </a:p>
        </p:txBody>
      </p:sp>
      <p:sp>
        <p:nvSpPr>
          <p:cNvPr id="27" name="Rectangle 26"/>
          <p:cNvSpPr/>
          <p:nvPr/>
        </p:nvSpPr>
        <p:spPr bwMode="auto">
          <a:xfrm>
            <a:off x="424326" y="30710745"/>
            <a:ext cx="15750045" cy="770074"/>
          </a:xfrm>
          <a:prstGeom prst="rect">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lIns="96184" tIns="48092" rIns="96184" bIns="48092" anchor="b"/>
          <a:lstStyle/>
          <a:p>
            <a:pPr algn="ctr" rtl="0">
              <a:defRPr/>
            </a:pPr>
            <a:r>
              <a:rPr lang="fa-IR" sz="4700" b="1" dirty="0">
                <a:solidFill>
                  <a:schemeClr val="tx1"/>
                </a:solidFill>
                <a:latin typeface="Adobe Garamond Pro" pitchFamily="18" charset="0"/>
              </a:rPr>
              <a:t>مراجع</a:t>
            </a:r>
            <a:endParaRPr lang="en-US" sz="4700" b="1" dirty="0">
              <a:ln w="12700">
                <a:solidFill>
                  <a:srgbClr val="0215CA"/>
                </a:solidFill>
                <a:prstDash val="solid"/>
              </a:ln>
              <a:solidFill>
                <a:schemeClr val="tx1"/>
              </a:solidFill>
              <a:effectLst>
                <a:outerShdw blurRad="41275" dist="20320" dir="1800000" algn="tl" rotWithShape="0">
                  <a:srgbClr val="000000">
                    <a:alpha val="40000"/>
                  </a:srgbClr>
                </a:outerShdw>
              </a:effectLst>
            </a:endParaRPr>
          </a:p>
        </p:txBody>
      </p:sp>
      <p:sp>
        <p:nvSpPr>
          <p:cNvPr id="31" name="Rectangle 30"/>
          <p:cNvSpPr/>
          <p:nvPr/>
        </p:nvSpPr>
        <p:spPr bwMode="auto">
          <a:xfrm>
            <a:off x="16655652" y="26653002"/>
            <a:ext cx="15780224" cy="789656"/>
          </a:xfrm>
          <a:prstGeom prst="rect">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lIns="96184" tIns="48092" rIns="96184" bIns="48092" anchor="b"/>
          <a:lstStyle/>
          <a:p>
            <a:pPr algn="ctr">
              <a:defRPr/>
            </a:pPr>
            <a:r>
              <a:rPr lang="fa-IR" sz="4700" b="1">
                <a:solidFill>
                  <a:schemeClr val="tx1"/>
                </a:solidFill>
                <a:latin typeface="Adobe Garamond Pro" pitchFamily="18" charset="0"/>
              </a:rPr>
              <a:t>روند تحقیق </a:t>
            </a:r>
            <a:endParaRPr lang="en-US" sz="4700" b="1" dirty="0">
              <a:ln w="12700">
                <a:solidFill>
                  <a:srgbClr val="0215CA"/>
                </a:solidFill>
                <a:prstDash val="solid"/>
              </a:ln>
              <a:solidFill>
                <a:schemeClr val="tx1"/>
              </a:solidFill>
              <a:effectLst>
                <a:outerShdw blurRad="41275" dist="20320" dir="1800000" algn="tl" rotWithShape="0">
                  <a:srgbClr val="000000">
                    <a:alpha val="40000"/>
                  </a:srgbClr>
                </a:outerShdw>
              </a:effectLst>
            </a:endParaRPr>
          </a:p>
        </p:txBody>
      </p:sp>
      <p:sp>
        <p:nvSpPr>
          <p:cNvPr id="32" name="Rectangle 31"/>
          <p:cNvSpPr/>
          <p:nvPr/>
        </p:nvSpPr>
        <p:spPr bwMode="auto">
          <a:xfrm>
            <a:off x="429612" y="5980398"/>
            <a:ext cx="15651608" cy="928569"/>
          </a:xfrm>
          <a:prstGeom prst="rect">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lIns="96184" tIns="48092" rIns="96184" bIns="48092" anchor="b"/>
          <a:lstStyle/>
          <a:p>
            <a:pPr algn="ctr">
              <a:defRPr/>
            </a:pPr>
            <a:r>
              <a:rPr lang="fa-IR" sz="4700" b="1" dirty="0">
                <a:solidFill>
                  <a:schemeClr val="tx1"/>
                </a:solidFill>
                <a:latin typeface="Adobe Garamond Pro" pitchFamily="18" charset="0"/>
              </a:rPr>
              <a:t>بحث و بررسی </a:t>
            </a:r>
            <a:endParaRPr lang="en-US" sz="4700" b="1" dirty="0">
              <a:ln w="12700">
                <a:solidFill>
                  <a:srgbClr val="0215CA"/>
                </a:solidFill>
                <a:prstDash val="solid"/>
              </a:ln>
              <a:solidFill>
                <a:schemeClr val="tx1"/>
              </a:solidFill>
              <a:effectLst>
                <a:outerShdw blurRad="38100" dist="38100" dir="2700000" algn="tl">
                  <a:srgbClr val="000000">
                    <a:alpha val="43137"/>
                  </a:srgbClr>
                </a:outerShdw>
              </a:effectLst>
            </a:endParaRPr>
          </a:p>
        </p:txBody>
      </p:sp>
      <p:sp>
        <p:nvSpPr>
          <p:cNvPr id="36" name="Rounded Rectangle 35"/>
          <p:cNvSpPr/>
          <p:nvPr/>
        </p:nvSpPr>
        <p:spPr>
          <a:xfrm>
            <a:off x="16719149" y="27630164"/>
            <a:ext cx="15651608" cy="12144756"/>
          </a:xfrm>
          <a:prstGeom prst="roundRect">
            <a:avLst>
              <a:gd name="adj" fmla="val 6827"/>
            </a:avLst>
          </a:prstGeom>
          <a:noFill/>
          <a:ln w="57150">
            <a:solidFill>
              <a:schemeClr val="tx1"/>
            </a:solidFill>
          </a:ln>
          <a:scene3d>
            <a:camera prst="perspectiveFront"/>
            <a:lightRig rig="threePt" dir="t"/>
          </a:scene3d>
        </p:spPr>
        <p:style>
          <a:lnRef idx="2">
            <a:schemeClr val="accent1">
              <a:shade val="50000"/>
            </a:schemeClr>
          </a:lnRef>
          <a:fillRef idx="1001">
            <a:schemeClr val="dk2"/>
          </a:fillRef>
          <a:effectRef idx="0">
            <a:schemeClr val="accent1"/>
          </a:effectRef>
          <a:fontRef idx="minor">
            <a:schemeClr val="lt1"/>
          </a:fontRef>
        </p:style>
        <p:txBody>
          <a:bodyPr lIns="110478" tIns="55239" rIns="110478" bIns="55239" anchor="ctr"/>
          <a:lstStyle/>
          <a:p>
            <a:pPr algn="just"/>
            <a:r>
              <a:rPr lang="fa-IR" sz="4000" dirty="0">
                <a:solidFill>
                  <a:schemeClr val="tx1"/>
                </a:solidFill>
                <a:latin typeface="Times New Roman"/>
                <a:ea typeface="Times New Roman"/>
                <a:cs typeface="B Nazanin" pitchFamily="2" charset="-78"/>
              </a:rPr>
              <a:t>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a:t>
            </a:r>
          </a:p>
        </p:txBody>
      </p:sp>
      <p:sp>
        <p:nvSpPr>
          <p:cNvPr id="38" name="Rounded Rectangle 37"/>
          <p:cNvSpPr/>
          <p:nvPr/>
        </p:nvSpPr>
        <p:spPr>
          <a:xfrm>
            <a:off x="211943" y="7070000"/>
            <a:ext cx="15723824" cy="18859318"/>
          </a:xfrm>
          <a:prstGeom prst="roundRect">
            <a:avLst>
              <a:gd name="adj" fmla="val 6827"/>
            </a:avLst>
          </a:prstGeom>
          <a:noFill/>
          <a:ln w="57150">
            <a:solidFill>
              <a:schemeClr val="tx1"/>
            </a:solidFill>
          </a:ln>
          <a:scene3d>
            <a:camera prst="perspectiveFront"/>
            <a:lightRig rig="threePt" dir="t"/>
          </a:scene3d>
        </p:spPr>
        <p:style>
          <a:lnRef idx="2">
            <a:schemeClr val="accent1">
              <a:shade val="50000"/>
            </a:schemeClr>
          </a:lnRef>
          <a:fillRef idx="1001">
            <a:schemeClr val="dk2"/>
          </a:fillRef>
          <a:effectRef idx="0">
            <a:schemeClr val="accent1"/>
          </a:effectRef>
          <a:fontRef idx="minor">
            <a:schemeClr val="lt1"/>
          </a:fontRef>
        </p:style>
        <p:txBody>
          <a:bodyPr lIns="110478" tIns="55239" rIns="110478" bIns="55239" anchor="ctr"/>
          <a:lstStyle/>
          <a:p>
            <a:pPr algn="just" rtl="0">
              <a:defRPr/>
            </a:pPr>
            <a:endParaRPr lang="en-US" sz="3800" dirty="0">
              <a:solidFill>
                <a:srgbClr val="000000"/>
              </a:solidFill>
              <a:cs typeface="B Nazanin" pitchFamily="2" charset="-78"/>
            </a:endParaRPr>
          </a:p>
        </p:txBody>
      </p:sp>
      <p:sp>
        <p:nvSpPr>
          <p:cNvPr id="43" name="Rounded Rectangle 42"/>
          <p:cNvSpPr/>
          <p:nvPr/>
        </p:nvSpPr>
        <p:spPr>
          <a:xfrm>
            <a:off x="16621636" y="7069999"/>
            <a:ext cx="15651608" cy="19480625"/>
          </a:xfrm>
          <a:prstGeom prst="roundRect">
            <a:avLst>
              <a:gd name="adj" fmla="val 6827"/>
            </a:avLst>
          </a:prstGeom>
          <a:noFill/>
          <a:ln w="57150">
            <a:solidFill>
              <a:schemeClr val="tx1"/>
            </a:solidFill>
          </a:ln>
          <a:scene3d>
            <a:camera prst="perspectiveFront"/>
            <a:lightRig rig="threePt" dir="t"/>
          </a:scene3d>
        </p:spPr>
        <p:style>
          <a:lnRef idx="2">
            <a:schemeClr val="accent1">
              <a:shade val="50000"/>
            </a:schemeClr>
          </a:lnRef>
          <a:fillRef idx="1001">
            <a:schemeClr val="dk2"/>
          </a:fillRef>
          <a:effectRef idx="0">
            <a:schemeClr val="accent1"/>
          </a:effectRef>
          <a:fontRef idx="minor">
            <a:schemeClr val="lt1"/>
          </a:fontRef>
        </p:style>
        <p:txBody>
          <a:bodyPr lIns="110478" tIns="55239" rIns="110478" bIns="55239" anchor="ctr"/>
          <a:lstStyle/>
          <a:p>
            <a:pPr algn="just"/>
            <a:endParaRPr lang="en-US" sz="4100" dirty="0">
              <a:solidFill>
                <a:schemeClr val="tx1"/>
              </a:solidFill>
              <a:latin typeface="Times New Roman" pitchFamily="18" charset="0"/>
              <a:cs typeface="B Nazanin" panose="00000400000000000000" pitchFamily="2" charset="-78"/>
            </a:endParaRPr>
          </a:p>
          <a:p>
            <a:pPr marL="742950" indent="-742950">
              <a:buFont typeface="+mj-lt"/>
              <a:buAutoNum type="arabicPeriod"/>
            </a:pPr>
            <a:r>
              <a:rPr lang="fa-IR" sz="4000" b="0" i="0" dirty="0">
                <a:solidFill>
                  <a:srgbClr val="404040"/>
                </a:solidFill>
                <a:effectLst/>
                <a:latin typeface="DeepSeek-CJK-patch"/>
              </a:rPr>
              <a:t>پیشینه موضوع پژوهش.</a:t>
            </a:r>
          </a:p>
          <a:p>
            <a:pPr marL="742950" indent="-742950">
              <a:buFont typeface="+mj-lt"/>
              <a:buAutoNum type="arabicPeriod"/>
            </a:pPr>
            <a:r>
              <a:rPr lang="fa-IR" sz="4000" b="0" i="0" dirty="0">
                <a:solidFill>
                  <a:srgbClr val="404040"/>
                </a:solidFill>
                <a:effectLst/>
                <a:latin typeface="DeepSeek-CJK-patch"/>
              </a:rPr>
              <a:t>اهداف و سؤالات تحقیق.</a:t>
            </a:r>
          </a:p>
          <a:p>
            <a:pPr marL="742950" indent="-742950">
              <a:buFont typeface="+mj-lt"/>
              <a:buAutoNum type="arabicPeriod"/>
            </a:pPr>
            <a:r>
              <a:rPr lang="fa-IR" sz="4000" b="0" i="0" dirty="0">
                <a:solidFill>
                  <a:srgbClr val="404040"/>
                </a:solidFill>
                <a:effectLst/>
                <a:latin typeface="DeepSeek-CJK-patch"/>
              </a:rPr>
              <a:t>اهمیت مطالعه</a:t>
            </a:r>
            <a:r>
              <a:rPr lang="fa-IR" sz="3600" b="0" i="0" dirty="0">
                <a:solidFill>
                  <a:srgbClr val="404040"/>
                </a:solidFill>
                <a:effectLst/>
                <a:latin typeface="DeepSeek-CJK-patch"/>
              </a:rPr>
              <a:t>.</a:t>
            </a:r>
            <a:endParaRPr lang="en-US" sz="36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r>
              <a:rPr lang="en-US" sz="4000" dirty="0">
                <a:solidFill>
                  <a:schemeClr val="tx1"/>
                </a:solidFill>
                <a:latin typeface="Times New Roman" pitchFamily="18" charset="0"/>
                <a:cs typeface="B Nazanin" panose="00000400000000000000" pitchFamily="2" charset="-78"/>
              </a:rPr>
              <a:t>­</a:t>
            </a:r>
          </a:p>
          <a:p>
            <a:pPr rtl="0"/>
            <a:endParaRPr lang="en-US" sz="4000" dirty="0">
              <a:solidFill>
                <a:schemeClr val="tx1"/>
              </a:solidFill>
              <a:latin typeface="Times New Roman" pitchFamily="18" charset="0"/>
              <a:cs typeface="B Nazanin" panose="00000400000000000000" pitchFamily="2" charset="-78"/>
            </a:endParaRPr>
          </a:p>
        </p:txBody>
      </p:sp>
      <p:sp>
        <p:nvSpPr>
          <p:cNvPr id="44" name="Rounded Rectangle 43"/>
          <p:cNvSpPr/>
          <p:nvPr/>
        </p:nvSpPr>
        <p:spPr>
          <a:xfrm>
            <a:off x="411107" y="27047830"/>
            <a:ext cx="15651608" cy="3529031"/>
          </a:xfrm>
          <a:prstGeom prst="roundRect">
            <a:avLst>
              <a:gd name="adj" fmla="val 6827"/>
            </a:avLst>
          </a:prstGeom>
          <a:noFill/>
          <a:ln w="57150">
            <a:solidFill>
              <a:schemeClr val="tx1"/>
            </a:solidFill>
          </a:ln>
          <a:scene3d>
            <a:camera prst="perspectiveFront"/>
            <a:lightRig rig="threePt" dir="t"/>
          </a:scene3d>
        </p:spPr>
        <p:style>
          <a:lnRef idx="2">
            <a:schemeClr val="accent1">
              <a:shade val="50000"/>
            </a:schemeClr>
          </a:lnRef>
          <a:fillRef idx="1001">
            <a:schemeClr val="dk2"/>
          </a:fillRef>
          <a:effectRef idx="0">
            <a:schemeClr val="accent1"/>
          </a:effectRef>
          <a:fontRef idx="minor">
            <a:schemeClr val="lt1"/>
          </a:fontRef>
        </p:style>
        <p:txBody>
          <a:bodyPr lIns="110478" tIns="55239" rIns="110478" bIns="55239" anchor="ctr"/>
          <a:lstStyle/>
          <a:p>
            <a:pPr algn="justLow">
              <a:defRPr/>
            </a:pPr>
            <a:r>
              <a:rPr lang="fa-IR" sz="4000" dirty="0">
                <a:solidFill>
                  <a:schemeClr val="tx1"/>
                </a:solidFill>
                <a:latin typeface="Times New Roman"/>
                <a:ea typeface="Times New Roman"/>
                <a:cs typeface="B Nazanin" pitchFamily="2" charset="-78"/>
              </a:rPr>
              <a:t>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a:t>
            </a:r>
          </a:p>
        </p:txBody>
      </p:sp>
      <p:sp>
        <p:nvSpPr>
          <p:cNvPr id="45" name="Rounded Rectangle 44"/>
          <p:cNvSpPr/>
          <p:nvPr/>
        </p:nvSpPr>
        <p:spPr>
          <a:xfrm>
            <a:off x="441601" y="31688057"/>
            <a:ext cx="15651608" cy="8068070"/>
          </a:xfrm>
          <a:prstGeom prst="roundRect">
            <a:avLst>
              <a:gd name="adj" fmla="val 6827"/>
            </a:avLst>
          </a:prstGeom>
          <a:noFill/>
          <a:ln w="57150">
            <a:solidFill>
              <a:schemeClr val="tx1"/>
            </a:solidFill>
          </a:ln>
          <a:scene3d>
            <a:camera prst="perspectiveFront"/>
            <a:lightRig rig="threePt" dir="t"/>
          </a:scene3d>
        </p:spPr>
        <p:style>
          <a:lnRef idx="2">
            <a:schemeClr val="accent1">
              <a:shade val="50000"/>
            </a:schemeClr>
          </a:lnRef>
          <a:fillRef idx="1001">
            <a:schemeClr val="dk2"/>
          </a:fillRef>
          <a:effectRef idx="0">
            <a:schemeClr val="accent1"/>
          </a:effectRef>
          <a:fontRef idx="minor">
            <a:schemeClr val="lt1"/>
          </a:fontRef>
        </p:style>
        <p:txBody>
          <a:bodyPr lIns="110478" tIns="55239" rIns="110478" bIns="55239" anchor="ctr"/>
          <a:lstStyle/>
          <a:p>
            <a:r>
              <a:rPr lang="en-US" sz="2900" dirty="0">
                <a:solidFill>
                  <a:schemeClr val="tx1"/>
                </a:solidFill>
              </a:rPr>
              <a:t>[1]</a:t>
            </a:r>
            <a:r>
              <a:rPr lang="fa-IR" sz="2900" dirty="0">
                <a:solidFill>
                  <a:schemeClr val="tx1"/>
                </a:solidFill>
              </a:rPr>
              <a:t> </a:t>
            </a:r>
            <a:r>
              <a:rPr lang="fa-IR" sz="2800" dirty="0">
                <a:solidFill>
                  <a:schemeClr val="tx1"/>
                </a:solidFill>
                <a:cs typeface="B Nazanin" panose="00000400000000000000" pitchFamily="2" charset="-78"/>
              </a:rPr>
              <a:t>هایزنبرگ،‌ورنر؛ «جز و کل» مرکز نشر دانشگاهی؛ صفحه ۹۴ تا ۱۱۵. (</a:t>
            </a:r>
            <a:r>
              <a:rPr lang="en-US" sz="2800" dirty="0">
                <a:solidFill>
                  <a:schemeClr val="tx1"/>
                </a:solidFill>
                <a:cs typeface="B Nazanin" panose="00000400000000000000" pitchFamily="2" charset="-78"/>
              </a:rPr>
              <a:t>B </a:t>
            </a:r>
            <a:r>
              <a:rPr lang="en-US" sz="2800" dirty="0" err="1">
                <a:solidFill>
                  <a:schemeClr val="tx1"/>
                </a:solidFill>
                <a:cs typeface="B Nazanin" panose="00000400000000000000" pitchFamily="2" charset="-78"/>
              </a:rPr>
              <a:t>Nazanin</a:t>
            </a:r>
            <a:r>
              <a:rPr lang="en-US" sz="2800" dirty="0">
                <a:solidFill>
                  <a:schemeClr val="tx1"/>
                </a:solidFill>
                <a:cs typeface="B Nazanin" panose="00000400000000000000" pitchFamily="2" charset="-78"/>
              </a:rPr>
              <a:t> </a:t>
            </a:r>
            <a:r>
              <a:rPr lang="fa-IR" sz="2800" dirty="0">
                <a:solidFill>
                  <a:schemeClr val="tx1"/>
                </a:solidFill>
                <a:cs typeface="B Nazanin" panose="00000400000000000000" pitchFamily="2" charset="-78"/>
              </a:rPr>
              <a:t> ۲۳)</a:t>
            </a:r>
            <a:endParaRPr lang="fa-IR" sz="2900" dirty="0">
              <a:solidFill>
                <a:schemeClr val="tx1"/>
              </a:solidFill>
            </a:endParaRPr>
          </a:p>
          <a:p>
            <a:pPr algn="l" rtl="0"/>
            <a:r>
              <a:rPr lang="en-US" sz="2900" dirty="0">
                <a:solidFill>
                  <a:schemeClr val="tx1"/>
                </a:solidFill>
              </a:rPr>
              <a:t>[2] I</a:t>
            </a:r>
            <a:r>
              <a:rPr lang="fa-IR" sz="2900" dirty="0">
                <a:solidFill>
                  <a:schemeClr val="tx1"/>
                </a:solidFill>
              </a:rPr>
              <a:t>.</a:t>
            </a:r>
            <a:r>
              <a:rPr lang="en-US" sz="2900" dirty="0">
                <a:solidFill>
                  <a:schemeClr val="tx1"/>
                </a:solidFill>
              </a:rPr>
              <a:t> S</a:t>
            </a:r>
            <a:r>
              <a:rPr lang="fa-IR" sz="2900" dirty="0">
                <a:solidFill>
                  <a:schemeClr val="tx1"/>
                </a:solidFill>
              </a:rPr>
              <a:t>.</a:t>
            </a:r>
            <a:r>
              <a:rPr lang="en-US" sz="2900" dirty="0">
                <a:solidFill>
                  <a:schemeClr val="tx1"/>
                </a:solidFill>
              </a:rPr>
              <a:t> </a:t>
            </a:r>
            <a:r>
              <a:rPr lang="en-US" sz="2900" dirty="0" err="1">
                <a:solidFill>
                  <a:schemeClr val="tx1"/>
                </a:solidFill>
              </a:rPr>
              <a:t>Gradshteym</a:t>
            </a:r>
            <a:r>
              <a:rPr lang="en-US" sz="2900" dirty="0">
                <a:solidFill>
                  <a:schemeClr val="tx1"/>
                </a:solidFill>
              </a:rPr>
              <a:t> and I</a:t>
            </a:r>
            <a:r>
              <a:rPr lang="fa-IR" sz="2900" dirty="0">
                <a:solidFill>
                  <a:schemeClr val="tx1"/>
                </a:solidFill>
              </a:rPr>
              <a:t>.</a:t>
            </a:r>
            <a:r>
              <a:rPr lang="en-US" sz="2900" dirty="0">
                <a:solidFill>
                  <a:schemeClr val="tx1"/>
                </a:solidFill>
              </a:rPr>
              <a:t> M</a:t>
            </a:r>
            <a:r>
              <a:rPr lang="fa-IR" sz="2900" dirty="0">
                <a:solidFill>
                  <a:schemeClr val="tx1"/>
                </a:solidFill>
              </a:rPr>
              <a:t>.</a:t>
            </a:r>
            <a:r>
              <a:rPr lang="en-US" sz="2900" dirty="0">
                <a:solidFill>
                  <a:schemeClr val="tx1"/>
                </a:solidFill>
              </a:rPr>
              <a:t> </a:t>
            </a:r>
            <a:r>
              <a:rPr lang="en-US" sz="2900" dirty="0" err="1">
                <a:solidFill>
                  <a:schemeClr val="tx1"/>
                </a:solidFill>
              </a:rPr>
              <a:t>Ryzhik</a:t>
            </a:r>
            <a:r>
              <a:rPr lang="en-US" sz="2900" dirty="0">
                <a:solidFill>
                  <a:schemeClr val="tx1"/>
                </a:solidFill>
              </a:rPr>
              <a:t>; “</a:t>
            </a:r>
            <a:r>
              <a:rPr lang="en-US" sz="2900" i="1" dirty="0">
                <a:solidFill>
                  <a:schemeClr val="tx1"/>
                </a:solidFill>
              </a:rPr>
              <a:t>Tables of Integrals,   Series, and Products</a:t>
            </a:r>
            <a:r>
              <a:rPr lang="en-US" sz="2900" dirty="0">
                <a:solidFill>
                  <a:schemeClr val="tx1"/>
                </a:solidFill>
              </a:rPr>
              <a:t>”; 5th edition, Academic Press. (1994)</a:t>
            </a:r>
            <a:r>
              <a:rPr lang="fa-IR" sz="2900" dirty="0">
                <a:solidFill>
                  <a:schemeClr val="tx1"/>
                </a:solidFill>
              </a:rPr>
              <a:t>  </a:t>
            </a:r>
            <a:r>
              <a:rPr lang="en-US" sz="2900" dirty="0">
                <a:solidFill>
                  <a:schemeClr val="tx1"/>
                </a:solidFill>
              </a:rPr>
              <a:t>547 </a:t>
            </a:r>
          </a:p>
          <a:p>
            <a:pPr algn="l" rtl="0"/>
            <a:r>
              <a:rPr lang="en-US" sz="2900" dirty="0">
                <a:solidFill>
                  <a:schemeClr val="tx1"/>
                </a:solidFill>
              </a:rPr>
              <a:t>[3]  P. G. </a:t>
            </a:r>
            <a:r>
              <a:rPr lang="fa-IR" sz="2900" dirty="0">
                <a:solidFill>
                  <a:schemeClr val="tx1"/>
                </a:solidFill>
              </a:rPr>
              <a:t>.</a:t>
            </a:r>
            <a:r>
              <a:rPr lang="en-US" sz="2900" dirty="0" err="1">
                <a:solidFill>
                  <a:schemeClr val="tx1"/>
                </a:solidFill>
              </a:rPr>
              <a:t>Debendetti</a:t>
            </a:r>
            <a:r>
              <a:rPr lang="en-US" sz="2900" dirty="0">
                <a:solidFill>
                  <a:schemeClr val="tx1"/>
                </a:solidFill>
              </a:rPr>
              <a:t> and E</a:t>
            </a:r>
            <a:r>
              <a:rPr lang="fa-IR" sz="2900" dirty="0">
                <a:solidFill>
                  <a:schemeClr val="tx1"/>
                </a:solidFill>
              </a:rPr>
              <a:t>.. </a:t>
            </a:r>
            <a:r>
              <a:rPr lang="en-US" sz="2900" dirty="0">
                <a:solidFill>
                  <a:schemeClr val="tx1"/>
                </a:solidFill>
              </a:rPr>
              <a:t>H</a:t>
            </a:r>
            <a:r>
              <a:rPr lang="fa-IR" sz="2900" dirty="0">
                <a:solidFill>
                  <a:schemeClr val="tx1"/>
                </a:solidFill>
              </a:rPr>
              <a:t>. </a:t>
            </a:r>
            <a:r>
              <a:rPr lang="en-US" sz="2900" dirty="0">
                <a:solidFill>
                  <a:schemeClr val="tx1"/>
                </a:solidFill>
              </a:rPr>
              <a:t>Stanley; “</a:t>
            </a:r>
            <a:r>
              <a:rPr lang="en-US" sz="2900" dirty="0" err="1">
                <a:solidFill>
                  <a:schemeClr val="tx1"/>
                </a:solidFill>
              </a:rPr>
              <a:t>Supercooled</a:t>
            </a:r>
            <a:r>
              <a:rPr lang="en-US" sz="2900" dirty="0">
                <a:solidFill>
                  <a:schemeClr val="tx1"/>
                </a:solidFill>
              </a:rPr>
              <a:t> and Glassy Water”; </a:t>
            </a:r>
            <a:r>
              <a:rPr lang="en-US" sz="2900" i="1" dirty="0">
                <a:solidFill>
                  <a:schemeClr val="tx1"/>
                </a:solidFill>
              </a:rPr>
              <a:t>Physics Today </a:t>
            </a:r>
            <a:r>
              <a:rPr lang="en-US" sz="2900" b="1" dirty="0">
                <a:solidFill>
                  <a:schemeClr val="tx1"/>
                </a:solidFill>
              </a:rPr>
              <a:t>56</a:t>
            </a:r>
            <a:r>
              <a:rPr lang="en-US" sz="2900" dirty="0">
                <a:solidFill>
                  <a:schemeClr val="tx1"/>
                </a:solidFill>
              </a:rPr>
              <a:t>, No. 3  (2003) 40-46. </a:t>
            </a:r>
          </a:p>
          <a:p>
            <a:pPr algn="l" rtl="0"/>
            <a:endParaRPr lang="en-US" sz="2900" dirty="0">
              <a:solidFill>
                <a:schemeClr val="tx1"/>
              </a:solidFill>
            </a:endParaRPr>
          </a:p>
          <a:p>
            <a:pPr algn="l" rtl="0"/>
            <a:endParaRPr lang="en-US" sz="2900" dirty="0">
              <a:solidFill>
                <a:schemeClr val="tx1"/>
              </a:solidFill>
            </a:endParaRPr>
          </a:p>
          <a:p>
            <a:pPr algn="l" rtl="0"/>
            <a:endParaRPr lang="en-US" sz="2900" dirty="0">
              <a:solidFill>
                <a:schemeClr val="tx1"/>
              </a:solidFill>
            </a:endParaRPr>
          </a:p>
          <a:p>
            <a:pPr algn="r">
              <a:defRPr/>
            </a:pPr>
            <a:endParaRPr lang="fa-IR" sz="2400" dirty="0">
              <a:solidFill>
                <a:schemeClr val="tx1"/>
              </a:solidFill>
              <a:cs typeface="B Nazanin" pitchFamily="2" charset="-78"/>
            </a:endParaRPr>
          </a:p>
          <a:p>
            <a:pPr algn="r">
              <a:defRPr/>
            </a:pPr>
            <a:endParaRPr lang="fa-IR" sz="2400" dirty="0">
              <a:solidFill>
                <a:schemeClr val="tx1"/>
              </a:solidFill>
              <a:cs typeface="B Nazanin" pitchFamily="2" charset="-78"/>
            </a:endParaRPr>
          </a:p>
        </p:txBody>
      </p:sp>
      <p:sp>
        <p:nvSpPr>
          <p:cNvPr id="29" name="TextBox 28"/>
          <p:cNvSpPr txBox="1"/>
          <p:nvPr/>
        </p:nvSpPr>
        <p:spPr>
          <a:xfrm>
            <a:off x="8420622" y="8023190"/>
            <a:ext cx="7176095" cy="3804876"/>
          </a:xfrm>
          <a:prstGeom prst="rect">
            <a:avLst/>
          </a:prstGeom>
          <a:noFill/>
        </p:spPr>
        <p:txBody>
          <a:bodyPr wrap="square" lIns="110478" tIns="55239" rIns="110478" bIns="55239" rtlCol="1">
            <a:spAutoFit/>
          </a:bodyPr>
          <a:lstStyle/>
          <a:p>
            <a:pPr algn="just"/>
            <a:r>
              <a:rPr lang="fa-IR" sz="4000" dirty="0">
                <a:cs typeface="B Nazanin" panose="00000400000000000000" pitchFamily="2" charset="-78"/>
              </a:rPr>
              <a:t>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a:t>
            </a:r>
          </a:p>
        </p:txBody>
      </p:sp>
      <p:sp>
        <p:nvSpPr>
          <p:cNvPr id="68" name="TextBox 67"/>
          <p:cNvSpPr txBox="1"/>
          <p:nvPr/>
        </p:nvSpPr>
        <p:spPr>
          <a:xfrm>
            <a:off x="510416" y="13064776"/>
            <a:ext cx="15156175" cy="2573769"/>
          </a:xfrm>
          <a:prstGeom prst="rect">
            <a:avLst/>
          </a:prstGeom>
          <a:noFill/>
        </p:spPr>
        <p:txBody>
          <a:bodyPr wrap="square" lIns="110478" tIns="55239" rIns="110478" bIns="55239" rtlCol="1">
            <a:spAutoFit/>
          </a:bodyPr>
          <a:lstStyle/>
          <a:p>
            <a:pPr algn="just"/>
            <a:r>
              <a:rPr lang="fa-IR" sz="4000" dirty="0">
                <a:cs typeface="B Nazanin" panose="00000400000000000000" pitchFamily="2" charset="-78"/>
              </a:rPr>
              <a:t>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a:t>
            </a:r>
          </a:p>
        </p:txBody>
      </p:sp>
      <mc:AlternateContent xmlns:mc="http://schemas.openxmlformats.org/markup-compatibility/2006" xmlns:a14="http://schemas.microsoft.com/office/drawing/2010/main">
        <mc:Choice Requires="a14">
          <p:sp>
            <p:nvSpPr>
              <p:cNvPr id="75" name="TextBox 74"/>
              <p:cNvSpPr txBox="1"/>
              <p:nvPr/>
            </p:nvSpPr>
            <p:spPr>
              <a:xfrm>
                <a:off x="713755" y="21916898"/>
                <a:ext cx="14221445" cy="2262402"/>
              </a:xfrm>
              <a:prstGeom prst="rect">
                <a:avLst/>
              </a:prstGeom>
              <a:noFill/>
            </p:spPr>
            <p:txBody>
              <a:bodyPr wrap="square" lIns="110478" tIns="55239" rIns="110478" bIns="55239" rtlCol="1">
                <a:spAutoFit/>
              </a:bodyPr>
              <a:lstStyle/>
              <a:p>
                <a:pPr algn="just"/>
                <a14:m>
                  <m:oMathPara xmlns:m="http://schemas.openxmlformats.org/officeDocument/2006/math">
                    <m:oMathParaPr>
                      <m:jc m:val="centerGroup"/>
                    </m:oMathParaPr>
                    <m:oMath xmlns:m="http://schemas.openxmlformats.org/officeDocument/2006/math">
                      <m:sSup>
                        <m:sSupPr>
                          <m:ctrlPr>
                            <a:rPr lang="pt-BR" sz="3800" i="1" smtClean="0">
                              <a:latin typeface="Cambria Math" panose="02040503050406030204" pitchFamily="18" charset="0"/>
                            </a:rPr>
                          </m:ctrlPr>
                        </m:sSupPr>
                        <m:e>
                          <m:d>
                            <m:dPr>
                              <m:ctrlPr>
                                <a:rPr lang="pt-BR" sz="3800" i="1" smtClean="0">
                                  <a:latin typeface="Cambria Math" panose="02040503050406030204" pitchFamily="18" charset="0"/>
                                </a:rPr>
                              </m:ctrlPr>
                            </m:dPr>
                            <m:e>
                              <m:r>
                                <a:rPr lang="pt-BR" sz="3800" i="1" smtClean="0">
                                  <a:latin typeface="Cambria Math" panose="02040503050406030204" pitchFamily="18" charset="0"/>
                                </a:rPr>
                                <m:t>𝑥</m:t>
                              </m:r>
                              <m:r>
                                <a:rPr lang="pt-BR" sz="3800" i="1" smtClean="0">
                                  <a:latin typeface="Cambria Math" panose="02040503050406030204" pitchFamily="18" charset="0"/>
                                </a:rPr>
                                <m:t>+</m:t>
                              </m:r>
                              <m:r>
                                <a:rPr lang="pt-BR" sz="3800" i="1" smtClean="0">
                                  <a:latin typeface="Cambria Math" panose="02040503050406030204" pitchFamily="18" charset="0"/>
                                </a:rPr>
                                <m:t>𝑎</m:t>
                              </m:r>
                            </m:e>
                          </m:d>
                        </m:e>
                        <m:sup>
                          <m:r>
                            <a:rPr lang="pt-BR" sz="3800" i="1" smtClean="0">
                              <a:latin typeface="Cambria Math" panose="02040503050406030204" pitchFamily="18" charset="0"/>
                            </a:rPr>
                            <m:t>𝑛</m:t>
                          </m:r>
                        </m:sup>
                      </m:sSup>
                      <m:r>
                        <a:rPr lang="pt-BR" sz="3800" i="1" smtClean="0">
                          <a:latin typeface="Cambria Math" panose="02040503050406030204" pitchFamily="18" charset="0"/>
                        </a:rPr>
                        <m:t>=</m:t>
                      </m:r>
                      <m:nary>
                        <m:naryPr>
                          <m:chr m:val="∑"/>
                          <m:ctrlPr>
                            <a:rPr lang="pt-BR" sz="3800" i="1" smtClean="0">
                              <a:latin typeface="Cambria Math" panose="02040503050406030204" pitchFamily="18" charset="0"/>
                            </a:rPr>
                          </m:ctrlPr>
                        </m:naryPr>
                        <m:sub>
                          <m:r>
                            <a:rPr lang="pt-BR" sz="3800" i="1" smtClean="0">
                              <a:latin typeface="Cambria Math" panose="02040503050406030204" pitchFamily="18" charset="0"/>
                            </a:rPr>
                            <m:t>𝑘</m:t>
                          </m:r>
                          <m:r>
                            <a:rPr lang="pt-BR" sz="3800" i="1" smtClean="0">
                              <a:latin typeface="Cambria Math" panose="02040503050406030204" pitchFamily="18" charset="0"/>
                            </a:rPr>
                            <m:t>=</m:t>
                          </m:r>
                          <m:r>
                            <a:rPr lang="pt-BR" sz="3800" i="1" smtClean="0">
                              <a:latin typeface="Cambria Math" panose="02040503050406030204" pitchFamily="18" charset="0"/>
                            </a:rPr>
                            <m:t>0</m:t>
                          </m:r>
                        </m:sub>
                        <m:sup>
                          <m:r>
                            <a:rPr lang="pt-BR" sz="3800" i="1" smtClean="0">
                              <a:latin typeface="Cambria Math" panose="02040503050406030204" pitchFamily="18" charset="0"/>
                            </a:rPr>
                            <m:t>𝑛</m:t>
                          </m:r>
                        </m:sup>
                        <m:e>
                          <m:d>
                            <m:dPr>
                              <m:ctrlPr>
                                <a:rPr lang="pt-BR" sz="3800" i="1" smtClean="0">
                                  <a:latin typeface="Cambria Math" panose="02040503050406030204" pitchFamily="18" charset="0"/>
                                </a:rPr>
                              </m:ctrlPr>
                            </m:dPr>
                            <m:e>
                              <m:f>
                                <m:fPr>
                                  <m:type m:val="noBar"/>
                                  <m:ctrlPr>
                                    <a:rPr lang="pt-BR" sz="3800" i="1" smtClean="0">
                                      <a:latin typeface="Cambria Math" panose="02040503050406030204" pitchFamily="18" charset="0"/>
                                    </a:rPr>
                                  </m:ctrlPr>
                                </m:fPr>
                                <m:num>
                                  <m:r>
                                    <a:rPr lang="pt-BR" sz="3800" i="1" smtClean="0">
                                      <a:latin typeface="Cambria Math" panose="02040503050406030204" pitchFamily="18" charset="0"/>
                                    </a:rPr>
                                    <m:t>𝑛</m:t>
                                  </m:r>
                                </m:num>
                                <m:den>
                                  <m:r>
                                    <a:rPr lang="pt-BR" sz="3800" i="1" smtClean="0">
                                      <a:latin typeface="Cambria Math" panose="02040503050406030204" pitchFamily="18" charset="0"/>
                                    </a:rPr>
                                    <m:t>𝑘</m:t>
                                  </m:r>
                                </m:den>
                              </m:f>
                            </m:e>
                          </m:d>
                          <m:sSup>
                            <m:sSupPr>
                              <m:ctrlPr>
                                <a:rPr lang="pt-BR" sz="3800" i="1" smtClean="0">
                                  <a:latin typeface="Cambria Math" panose="02040503050406030204" pitchFamily="18" charset="0"/>
                                </a:rPr>
                              </m:ctrlPr>
                            </m:sSupPr>
                            <m:e>
                              <m:r>
                                <a:rPr lang="pt-BR" sz="3800" i="1" smtClean="0">
                                  <a:latin typeface="Cambria Math" panose="02040503050406030204" pitchFamily="18" charset="0"/>
                                </a:rPr>
                                <m:t>𝑥</m:t>
                              </m:r>
                            </m:e>
                            <m:sup>
                              <m:r>
                                <a:rPr lang="pt-BR" sz="3800" i="1" smtClean="0">
                                  <a:latin typeface="Cambria Math" panose="02040503050406030204" pitchFamily="18" charset="0"/>
                                </a:rPr>
                                <m:t>𝑘</m:t>
                              </m:r>
                            </m:sup>
                          </m:sSup>
                          <m:sSup>
                            <m:sSupPr>
                              <m:ctrlPr>
                                <a:rPr lang="pt-BR" sz="3800" i="1" smtClean="0">
                                  <a:latin typeface="Cambria Math" panose="02040503050406030204" pitchFamily="18" charset="0"/>
                                </a:rPr>
                              </m:ctrlPr>
                            </m:sSupPr>
                            <m:e>
                              <m:r>
                                <a:rPr lang="pt-BR" sz="3800" i="1" smtClean="0">
                                  <a:latin typeface="Cambria Math" panose="02040503050406030204" pitchFamily="18" charset="0"/>
                                </a:rPr>
                                <m:t>𝑎</m:t>
                              </m:r>
                            </m:e>
                            <m:sup>
                              <m:r>
                                <a:rPr lang="pt-BR" sz="3800" i="1" smtClean="0">
                                  <a:latin typeface="Cambria Math" panose="02040503050406030204" pitchFamily="18" charset="0"/>
                                </a:rPr>
                                <m:t>𝑛</m:t>
                              </m:r>
                              <m:r>
                                <a:rPr lang="pt-BR" sz="3800" i="1" smtClean="0">
                                  <a:latin typeface="Cambria Math" panose="02040503050406030204" pitchFamily="18" charset="0"/>
                                </a:rPr>
                                <m:t>−</m:t>
                              </m:r>
                              <m:r>
                                <a:rPr lang="pt-BR" sz="3800" i="1" smtClean="0">
                                  <a:latin typeface="Cambria Math" panose="02040503050406030204" pitchFamily="18" charset="0"/>
                                </a:rPr>
                                <m:t>𝑘</m:t>
                              </m:r>
                            </m:sup>
                          </m:sSup>
                        </m:e>
                      </m:nary>
                    </m:oMath>
                  </m:oMathPara>
                </a14:m>
                <a:endParaRPr lang="fa-IR" sz="3800" dirty="0"/>
              </a:p>
              <a:p>
                <a:pPr algn="l"/>
                <a:endParaRPr lang="fa-IR" sz="3600" dirty="0">
                  <a:cs typeface="B Nazanin" panose="00000400000000000000" pitchFamily="2" charset="-78"/>
                </a:endParaRPr>
              </a:p>
            </p:txBody>
          </p:sp>
        </mc:Choice>
        <mc:Fallback xmlns="">
          <p:sp>
            <p:nvSpPr>
              <p:cNvPr id="75" name="TextBox 74"/>
              <p:cNvSpPr txBox="1">
                <a:spLocks noRot="1" noChangeAspect="1" noMove="1" noResize="1" noEditPoints="1" noAdjustHandles="1" noChangeArrowheads="1" noChangeShapeType="1" noTextEdit="1"/>
              </p:cNvSpPr>
              <p:nvPr/>
            </p:nvSpPr>
            <p:spPr>
              <a:xfrm>
                <a:off x="713755" y="21916898"/>
                <a:ext cx="14221445" cy="2262402"/>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18267881" y="17946997"/>
                <a:ext cx="4726095" cy="665555"/>
              </a:xfrm>
              <a:prstGeom prst="rect">
                <a:avLst/>
              </a:prstGeom>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wrap="square" lIns="110478" tIns="55239" rIns="110478" bIns="55239" rtlCol="1">
                <a:spAutoFit/>
              </a:bodyPr>
              <a:lstStyle/>
              <a:p>
                <a:pPr/>
                <a14:m>
                  <m:oMathPara xmlns:m="http://schemas.openxmlformats.org/officeDocument/2006/math">
                    <m:oMathParaPr>
                      <m:jc m:val="centerGroup"/>
                    </m:oMathParaPr>
                    <m:oMath xmlns:m="http://schemas.openxmlformats.org/officeDocument/2006/math">
                      <m:r>
                        <a:rPr lang="en-US" sz="3600" b="0" i="1" smtClean="0">
                          <a:solidFill>
                            <a:srgbClr val="FFFFFF"/>
                          </a:solidFill>
                          <a:latin typeface="Cambria Math" panose="02040503050406030204" pitchFamily="18" charset="0"/>
                        </a:rPr>
                        <m:t>𝑦</m:t>
                      </m:r>
                      <m:r>
                        <a:rPr lang="en-US" sz="3600" b="0" i="1" smtClean="0">
                          <a:solidFill>
                            <a:srgbClr val="FFFFFF"/>
                          </a:solidFill>
                          <a:latin typeface="Cambria Math" panose="02040503050406030204" pitchFamily="18" charset="0"/>
                        </a:rPr>
                        <m:t>=</m:t>
                      </m:r>
                      <m:sSup>
                        <m:sSupPr>
                          <m:ctrlPr>
                            <a:rPr lang="en-US" sz="3600" b="0" i="1" smtClean="0">
                              <a:solidFill>
                                <a:srgbClr val="FFFFFF"/>
                              </a:solidFill>
                              <a:latin typeface="Cambria Math" panose="02040503050406030204" pitchFamily="18" charset="0"/>
                            </a:rPr>
                          </m:ctrlPr>
                        </m:sSupPr>
                        <m:e>
                          <m:r>
                            <a:rPr lang="en-US" sz="3600" b="0" i="1" smtClean="0">
                              <a:solidFill>
                                <a:srgbClr val="FFFFFF"/>
                              </a:solidFill>
                              <a:latin typeface="Cambria Math" panose="02040503050406030204" pitchFamily="18" charset="0"/>
                            </a:rPr>
                            <m:t>𝑥</m:t>
                          </m:r>
                        </m:e>
                        <m:sup>
                          <m:r>
                            <a:rPr lang="en-US" sz="3600" b="0" i="1" smtClean="0">
                              <a:solidFill>
                                <a:srgbClr val="FFFFFF"/>
                              </a:solidFill>
                              <a:latin typeface="Cambria Math" panose="02040503050406030204" pitchFamily="18" charset="0"/>
                            </a:rPr>
                            <m:t>3</m:t>
                          </m:r>
                        </m:sup>
                      </m:sSup>
                      <m:r>
                        <a:rPr lang="en-US" sz="3600" b="0" i="1" smtClean="0">
                          <a:solidFill>
                            <a:srgbClr val="FFFFFF"/>
                          </a:solidFill>
                          <a:latin typeface="Cambria Math" panose="02040503050406030204" pitchFamily="18" charset="0"/>
                        </a:rPr>
                        <m:t>−</m:t>
                      </m:r>
                      <m:r>
                        <a:rPr lang="en-US" sz="3600" b="0" i="1" smtClean="0">
                          <a:solidFill>
                            <a:srgbClr val="FFFFFF"/>
                          </a:solidFill>
                          <a:latin typeface="Cambria Math" panose="02040503050406030204" pitchFamily="18" charset="0"/>
                        </a:rPr>
                        <m:t>3</m:t>
                      </m:r>
                      <m:sSup>
                        <m:sSupPr>
                          <m:ctrlPr>
                            <a:rPr lang="en-US" sz="3600" b="0" i="1" smtClean="0">
                              <a:solidFill>
                                <a:srgbClr val="FFFFFF"/>
                              </a:solidFill>
                              <a:latin typeface="Cambria Math" panose="02040503050406030204" pitchFamily="18" charset="0"/>
                            </a:rPr>
                          </m:ctrlPr>
                        </m:sSupPr>
                        <m:e>
                          <m:r>
                            <a:rPr lang="en-US" sz="3600" b="0" i="1" smtClean="0">
                              <a:solidFill>
                                <a:srgbClr val="FFFFFF"/>
                              </a:solidFill>
                              <a:latin typeface="Cambria Math" panose="02040503050406030204" pitchFamily="18" charset="0"/>
                            </a:rPr>
                            <m:t>𝑥</m:t>
                          </m:r>
                        </m:e>
                        <m:sup>
                          <m:r>
                            <a:rPr lang="en-US" sz="3600" b="0" i="1" smtClean="0">
                              <a:solidFill>
                                <a:srgbClr val="FFFFFF"/>
                              </a:solidFill>
                              <a:latin typeface="Cambria Math" panose="02040503050406030204" pitchFamily="18" charset="0"/>
                            </a:rPr>
                            <m:t>2</m:t>
                          </m:r>
                        </m:sup>
                      </m:sSup>
                      <m:r>
                        <a:rPr lang="en-US" sz="3600" b="0" i="1" smtClean="0">
                          <a:solidFill>
                            <a:srgbClr val="FFFFFF"/>
                          </a:solidFill>
                          <a:latin typeface="Cambria Math" panose="02040503050406030204" pitchFamily="18" charset="0"/>
                        </a:rPr>
                        <m:t>+</m:t>
                      </m:r>
                      <m:r>
                        <a:rPr lang="en-US" sz="3600" b="0" i="1" smtClean="0">
                          <a:solidFill>
                            <a:srgbClr val="FFFFFF"/>
                          </a:solidFill>
                          <a:latin typeface="Cambria Math" panose="02040503050406030204" pitchFamily="18" charset="0"/>
                        </a:rPr>
                        <m:t>2</m:t>
                      </m:r>
                      <m:r>
                        <a:rPr lang="en-US" sz="3600" b="0" i="1" smtClean="0">
                          <a:solidFill>
                            <a:srgbClr val="FFFFFF"/>
                          </a:solidFill>
                          <a:latin typeface="Cambria Math" panose="02040503050406030204" pitchFamily="18" charset="0"/>
                        </a:rPr>
                        <m:t>𝑥</m:t>
                      </m:r>
                    </m:oMath>
                  </m:oMathPara>
                </a14:m>
                <a:endParaRPr lang="fa-IR" sz="3600" dirty="0">
                  <a:solidFill>
                    <a:srgbClr val="FFFFFF"/>
                  </a:solidFill>
                </a:endParaRPr>
              </a:p>
            </p:txBody>
          </p:sp>
        </mc:Choice>
        <mc:Fallback xmlns="">
          <p:sp>
            <p:nvSpPr>
              <p:cNvPr id="33" name="TextBox 32"/>
              <p:cNvSpPr txBox="1">
                <a:spLocks noRot="1" noChangeAspect="1" noMove="1" noResize="1" noEditPoints="1" noAdjustHandles="1" noChangeArrowheads="1" noChangeShapeType="1" noTextEdit="1"/>
              </p:cNvSpPr>
              <p:nvPr/>
            </p:nvSpPr>
            <p:spPr>
              <a:xfrm>
                <a:off x="18267881" y="17946997"/>
                <a:ext cx="4726095" cy="665555"/>
              </a:xfrm>
              <a:prstGeom prst="rect">
                <a:avLst/>
              </a:prstGeom>
              <a:blipFill>
                <a:blip r:embed="rId4"/>
                <a:stretch>
                  <a:fillRect/>
                </a:stretch>
              </a:blip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18267882" y="20669775"/>
                <a:ext cx="4706208" cy="665555"/>
              </a:xfrm>
              <a:prstGeom prst="rect">
                <a:avLst/>
              </a:prstGeom>
              <a:solidFill>
                <a:srgbClr val="FFFF00"/>
              </a:solidFill>
              <a:ln/>
            </p:spPr>
            <p:style>
              <a:lnRef idx="2">
                <a:schemeClr val="accent3">
                  <a:shade val="50000"/>
                </a:schemeClr>
              </a:lnRef>
              <a:fillRef idx="1">
                <a:schemeClr val="accent3"/>
              </a:fillRef>
              <a:effectRef idx="0">
                <a:schemeClr val="accent3"/>
              </a:effectRef>
              <a:fontRef idx="minor">
                <a:schemeClr val="lt1"/>
              </a:fontRef>
            </p:style>
            <p:txBody>
              <a:bodyPr wrap="square" lIns="110478" tIns="55239" rIns="110478" bIns="55239" rtlCol="1">
                <a:spAutoFit/>
              </a:bodyPr>
              <a:lstStyle/>
              <a:p>
                <a:pPr/>
                <a14:m>
                  <m:oMathPara xmlns:m="http://schemas.openxmlformats.org/officeDocument/2006/math">
                    <m:oMathParaPr>
                      <m:jc m:val="centerGroup"/>
                    </m:oMathParaPr>
                    <m:oMath xmlns:m="http://schemas.openxmlformats.org/officeDocument/2006/math">
                      <m:r>
                        <a:rPr lang="en-US" sz="3600" b="0" i="1" smtClean="0">
                          <a:solidFill>
                            <a:schemeClr val="tx1"/>
                          </a:solidFill>
                          <a:latin typeface="Cambria Math" panose="02040503050406030204" pitchFamily="18" charset="0"/>
                        </a:rPr>
                        <m:t>𝑦</m:t>
                      </m:r>
                      <m:r>
                        <a:rPr lang="en-US" sz="3600" b="0" i="1" smtClean="0">
                          <a:solidFill>
                            <a:schemeClr val="tx1"/>
                          </a:solidFill>
                          <a:latin typeface="Cambria Math" panose="02040503050406030204" pitchFamily="18" charset="0"/>
                        </a:rPr>
                        <m:t>=</m:t>
                      </m:r>
                      <m:sSup>
                        <m:sSupPr>
                          <m:ctrlPr>
                            <a:rPr lang="en-US" sz="3600" b="0" i="1" smtClean="0">
                              <a:solidFill>
                                <a:schemeClr val="tx1"/>
                              </a:solidFill>
                              <a:latin typeface="Cambria Math" panose="02040503050406030204" pitchFamily="18" charset="0"/>
                            </a:rPr>
                          </m:ctrlPr>
                        </m:sSupPr>
                        <m:e>
                          <m:r>
                            <a:rPr lang="en-US" sz="3600" b="0" i="1" smtClean="0">
                              <a:solidFill>
                                <a:schemeClr val="tx1"/>
                              </a:solidFill>
                              <a:latin typeface="Cambria Math" panose="02040503050406030204" pitchFamily="18" charset="0"/>
                            </a:rPr>
                            <m:t>𝑥</m:t>
                          </m:r>
                        </m:e>
                        <m:sup>
                          <m:r>
                            <a:rPr lang="en-US" sz="3600" b="0" i="1" smtClean="0">
                              <a:solidFill>
                                <a:schemeClr val="tx1"/>
                              </a:solidFill>
                              <a:latin typeface="Cambria Math" panose="02040503050406030204" pitchFamily="18" charset="0"/>
                            </a:rPr>
                            <m:t>2</m:t>
                          </m:r>
                        </m:sup>
                      </m:sSup>
                    </m:oMath>
                  </m:oMathPara>
                </a14:m>
                <a:endParaRPr lang="fa-IR" sz="3600" dirty="0">
                  <a:solidFill>
                    <a:schemeClr val="tx1"/>
                  </a:solidFill>
                </a:endParaRPr>
              </a:p>
            </p:txBody>
          </p:sp>
        </mc:Choice>
        <mc:Fallback xmlns="">
          <p:sp>
            <p:nvSpPr>
              <p:cNvPr id="34" name="TextBox 33"/>
              <p:cNvSpPr txBox="1">
                <a:spLocks noRot="1" noChangeAspect="1" noMove="1" noResize="1" noEditPoints="1" noAdjustHandles="1" noChangeArrowheads="1" noChangeShapeType="1" noTextEdit="1"/>
              </p:cNvSpPr>
              <p:nvPr/>
            </p:nvSpPr>
            <p:spPr>
              <a:xfrm>
                <a:off x="18267882" y="20669775"/>
                <a:ext cx="4706208" cy="665555"/>
              </a:xfrm>
              <a:prstGeom prst="rect">
                <a:avLst/>
              </a:prstGeom>
              <a:blipFill>
                <a:blip r:embed="rId5"/>
                <a:stretch>
                  <a:fillRect/>
                </a:stretch>
              </a:blipFill>
              <a:ln/>
            </p:spPr>
            <p:txBody>
              <a:bodyPr/>
              <a:lstStyle/>
              <a:p>
                <a:r>
                  <a:rPr lang="en-US">
                    <a:noFill/>
                  </a:rPr>
                  <a:t> </a:t>
                </a:r>
              </a:p>
            </p:txBody>
          </p:sp>
        </mc:Fallback>
      </mc:AlternateContent>
      <p:sp>
        <p:nvSpPr>
          <p:cNvPr id="3" name="TextBox 2"/>
          <p:cNvSpPr txBox="1"/>
          <p:nvPr/>
        </p:nvSpPr>
        <p:spPr>
          <a:xfrm>
            <a:off x="16988481" y="24152232"/>
            <a:ext cx="14985197" cy="727110"/>
          </a:xfrm>
          <a:prstGeom prst="rect">
            <a:avLst/>
          </a:prstGeom>
          <a:noFill/>
        </p:spPr>
        <p:txBody>
          <a:bodyPr wrap="square" lIns="110478" tIns="55239" rIns="110478" bIns="55239" rtlCol="1">
            <a:spAutoFit/>
          </a:bodyPr>
          <a:lstStyle/>
          <a:p>
            <a:pPr algn="just"/>
            <a:r>
              <a:rPr lang="fa-IR" sz="4000" dirty="0">
                <a:cs typeface="B Nazanin" panose="00000400000000000000" pitchFamily="2" charset="-78"/>
              </a:rPr>
              <a:t>متن مقاله متن مقاله متن مقاله متن مقاله متن مقاله متن مقاله متن مقاله </a:t>
            </a:r>
          </a:p>
        </p:txBody>
      </p:sp>
      <p:sp>
        <p:nvSpPr>
          <p:cNvPr id="37" name="Rectangle 36"/>
          <p:cNvSpPr/>
          <p:nvPr/>
        </p:nvSpPr>
        <p:spPr bwMode="auto">
          <a:xfrm>
            <a:off x="16621635" y="5991027"/>
            <a:ext cx="15651608" cy="928569"/>
          </a:xfrm>
          <a:prstGeom prst="rect">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lIns="96184" tIns="48092" rIns="96184" bIns="48092" anchor="b"/>
          <a:lstStyle/>
          <a:p>
            <a:pPr algn="ctr">
              <a:defRPr/>
            </a:pPr>
            <a:r>
              <a:rPr lang="fa-IR" sz="4700" b="1" dirty="0">
                <a:solidFill>
                  <a:schemeClr val="tx1"/>
                </a:solidFill>
                <a:latin typeface="Adobe Garamond Pro" pitchFamily="18" charset="0"/>
              </a:rPr>
              <a:t>مقدمه</a:t>
            </a:r>
            <a:endParaRPr lang="en-US" sz="4700" b="1" dirty="0">
              <a:ln w="12700">
                <a:solidFill>
                  <a:srgbClr val="0215CA"/>
                </a:solidFill>
                <a:prstDash val="solid"/>
              </a:ln>
              <a:solidFill>
                <a:schemeClr val="tx1"/>
              </a:solidFill>
              <a:effectLst>
                <a:outerShdw blurRad="38100" dist="38100" dir="2700000" algn="tl">
                  <a:srgbClr val="000000">
                    <a:alpha val="43137"/>
                  </a:srgbClr>
                </a:outerShdw>
              </a:effectLst>
            </a:endParaRPr>
          </a:p>
        </p:txBody>
      </p:sp>
      <p:pic>
        <p:nvPicPr>
          <p:cNvPr id="8" name="Graphic 7">
            <a:extLst>
              <a:ext uri="{FF2B5EF4-FFF2-40B4-BE49-F238E27FC236}">
                <a16:creationId xmlns:a16="http://schemas.microsoft.com/office/drawing/2014/main" id="{A77202A1-083A-6671-FC95-B2A48C6EEE7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8314843" y="959883"/>
            <a:ext cx="3658835" cy="3658835"/>
          </a:xfrm>
          <a:prstGeom prst="rect">
            <a:avLst/>
          </a:prstGeom>
        </p:spPr>
      </p:pic>
      <p:pic>
        <p:nvPicPr>
          <p:cNvPr id="10" name="Picture 9">
            <a:extLst>
              <a:ext uri="{FF2B5EF4-FFF2-40B4-BE49-F238E27FC236}">
                <a16:creationId xmlns:a16="http://schemas.microsoft.com/office/drawing/2014/main" id="{C89E7077-EB58-F11E-F9EC-4C49EE6E157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21862" y="948191"/>
            <a:ext cx="4455916" cy="3814117"/>
          </a:xfrm>
          <a:prstGeom prst="rect">
            <a:avLst/>
          </a:prstGeom>
        </p:spPr>
      </p:pic>
      <p:pic>
        <p:nvPicPr>
          <p:cNvPr id="12" name="Picture 11">
            <a:extLst>
              <a:ext uri="{FF2B5EF4-FFF2-40B4-BE49-F238E27FC236}">
                <a16:creationId xmlns:a16="http://schemas.microsoft.com/office/drawing/2014/main" id="{5FAA1B9C-B0B3-B9A3-36FC-AB6A3DEA8EB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5069800" y="16560700"/>
            <a:ext cx="6248400" cy="6347804"/>
          </a:xfrm>
          <a:prstGeom prst="rect">
            <a:avLst/>
          </a:prstGeom>
        </p:spPr>
      </p:pic>
      <p:pic>
        <p:nvPicPr>
          <p:cNvPr id="14" name="Picture 13">
            <a:extLst>
              <a:ext uri="{FF2B5EF4-FFF2-40B4-BE49-F238E27FC236}">
                <a16:creationId xmlns:a16="http://schemas.microsoft.com/office/drawing/2014/main" id="{E04690C2-378A-ADDD-74E2-1130DBAF38BC}"/>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748871" y="7973806"/>
            <a:ext cx="5499874" cy="4800893"/>
          </a:xfrm>
          <a:prstGeom prst="rect">
            <a:avLst/>
          </a:prstGeom>
        </p:spPr>
      </p:pic>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437BDAE6-80A9-4461-8A83-B8A3D51E4EEE}"/>
                  </a:ext>
                </a:extLst>
              </p:cNvPr>
              <p:cNvSpPr txBox="1"/>
              <p:nvPr/>
            </p:nvSpPr>
            <p:spPr>
              <a:xfrm>
                <a:off x="1905000" y="17297400"/>
                <a:ext cx="10972800" cy="23492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pt-BR" i="1" smtClean="0">
                          <a:latin typeface="Cambria Math" panose="02040503050406030204" pitchFamily="18" charset="0"/>
                        </a:rPr>
                        <m:t>𝑓</m:t>
                      </m:r>
                      <m:d>
                        <m:dPr>
                          <m:ctrlPr>
                            <a:rPr lang="pt-BR" i="1" smtClean="0">
                              <a:latin typeface="Cambria Math" panose="02040503050406030204" pitchFamily="18" charset="0"/>
                            </a:rPr>
                          </m:ctrlPr>
                        </m:dPr>
                        <m:e>
                          <m:r>
                            <a:rPr lang="pt-BR" i="1" smtClean="0">
                              <a:latin typeface="Cambria Math" panose="02040503050406030204" pitchFamily="18" charset="0"/>
                            </a:rPr>
                            <m:t>𝑥</m:t>
                          </m:r>
                        </m:e>
                      </m:d>
                      <m:r>
                        <a:rPr lang="pt-BR" i="1" smtClean="0">
                          <a:latin typeface="Cambria Math" panose="02040503050406030204" pitchFamily="18" charset="0"/>
                        </a:rPr>
                        <m:t>=</m:t>
                      </m:r>
                      <m:sSub>
                        <m:sSubPr>
                          <m:ctrlPr>
                            <a:rPr lang="pt-BR" i="1" smtClean="0">
                              <a:latin typeface="Cambria Math" panose="02040503050406030204" pitchFamily="18" charset="0"/>
                            </a:rPr>
                          </m:ctrlPr>
                        </m:sSubPr>
                        <m:e>
                          <m:r>
                            <a:rPr lang="pt-BR" i="1" smtClean="0">
                              <a:latin typeface="Cambria Math" panose="02040503050406030204" pitchFamily="18" charset="0"/>
                            </a:rPr>
                            <m:t>𝑎</m:t>
                          </m:r>
                        </m:e>
                        <m:sub>
                          <m:r>
                            <a:rPr lang="pt-BR" i="1" smtClean="0">
                              <a:latin typeface="Cambria Math" panose="02040503050406030204" pitchFamily="18" charset="0"/>
                            </a:rPr>
                            <m:t>0</m:t>
                          </m:r>
                        </m:sub>
                      </m:sSub>
                      <m:r>
                        <a:rPr lang="pt-BR" i="1" smtClean="0">
                          <a:latin typeface="Cambria Math" panose="02040503050406030204" pitchFamily="18" charset="0"/>
                        </a:rPr>
                        <m:t>+</m:t>
                      </m:r>
                      <m:nary>
                        <m:naryPr>
                          <m:chr m:val="∑"/>
                          <m:ctrlPr>
                            <a:rPr lang="pt-BR" i="1" smtClean="0">
                              <a:latin typeface="Cambria Math" panose="02040503050406030204" pitchFamily="18" charset="0"/>
                            </a:rPr>
                          </m:ctrlPr>
                        </m:naryPr>
                        <m:sub>
                          <m:r>
                            <a:rPr lang="pt-BR" i="1" smtClean="0">
                              <a:latin typeface="Cambria Math" panose="02040503050406030204" pitchFamily="18" charset="0"/>
                            </a:rPr>
                            <m:t>𝑛</m:t>
                          </m:r>
                          <m:r>
                            <a:rPr lang="pt-BR" i="1" smtClean="0">
                              <a:latin typeface="Cambria Math" panose="02040503050406030204" pitchFamily="18" charset="0"/>
                            </a:rPr>
                            <m:t>=</m:t>
                          </m:r>
                          <m:r>
                            <a:rPr lang="pt-BR" i="1" smtClean="0">
                              <a:latin typeface="Cambria Math" panose="02040503050406030204" pitchFamily="18" charset="0"/>
                            </a:rPr>
                            <m:t>1</m:t>
                          </m:r>
                        </m:sub>
                        <m:sup>
                          <m:r>
                            <a:rPr lang="pt-BR" i="1" smtClean="0">
                              <a:latin typeface="Cambria Math" panose="02040503050406030204" pitchFamily="18" charset="0"/>
                            </a:rPr>
                            <m:t>∞</m:t>
                          </m:r>
                        </m:sup>
                        <m:e>
                          <m:d>
                            <m:dPr>
                              <m:ctrlPr>
                                <a:rPr lang="pt-BR" i="1" smtClean="0">
                                  <a:latin typeface="Cambria Math" panose="02040503050406030204" pitchFamily="18" charset="0"/>
                                </a:rPr>
                              </m:ctrlPr>
                            </m:dPr>
                            <m:e>
                              <m:sSub>
                                <m:sSubPr>
                                  <m:ctrlPr>
                                    <a:rPr lang="pt-BR" i="1" smtClean="0">
                                      <a:latin typeface="Cambria Math" panose="02040503050406030204" pitchFamily="18" charset="0"/>
                                    </a:rPr>
                                  </m:ctrlPr>
                                </m:sSubPr>
                                <m:e>
                                  <m:r>
                                    <a:rPr lang="pt-BR" i="1" smtClean="0">
                                      <a:latin typeface="Cambria Math" panose="02040503050406030204" pitchFamily="18" charset="0"/>
                                    </a:rPr>
                                    <m:t>𝑎</m:t>
                                  </m:r>
                                </m:e>
                                <m:sub>
                                  <m:r>
                                    <a:rPr lang="pt-BR" i="1" smtClean="0">
                                      <a:latin typeface="Cambria Math" panose="02040503050406030204" pitchFamily="18" charset="0"/>
                                    </a:rPr>
                                    <m:t>𝑛</m:t>
                                  </m:r>
                                </m:sub>
                              </m:sSub>
                              <m:func>
                                <m:funcPr>
                                  <m:ctrlPr>
                                    <a:rPr lang="pt-BR" i="1" smtClean="0">
                                      <a:latin typeface="Cambria Math" panose="02040503050406030204" pitchFamily="18" charset="0"/>
                                    </a:rPr>
                                  </m:ctrlPr>
                                </m:funcPr>
                                <m:fName>
                                  <m:r>
                                    <m:rPr>
                                      <m:sty m:val="p"/>
                                    </m:rPr>
                                    <a:rPr lang="pt-BR" i="0" smtClean="0">
                                      <a:latin typeface="Cambria Math" panose="02040503050406030204" pitchFamily="18" charset="0"/>
                                    </a:rPr>
                                    <m:t>cos</m:t>
                                  </m:r>
                                </m:fName>
                                <m:e>
                                  <m:f>
                                    <m:fPr>
                                      <m:ctrlPr>
                                        <a:rPr lang="pt-BR" i="1" smtClean="0">
                                          <a:latin typeface="Cambria Math" panose="02040503050406030204" pitchFamily="18" charset="0"/>
                                        </a:rPr>
                                      </m:ctrlPr>
                                    </m:fPr>
                                    <m:num>
                                      <m:r>
                                        <a:rPr lang="pt-BR" i="1" smtClean="0">
                                          <a:latin typeface="Cambria Math" panose="02040503050406030204" pitchFamily="18" charset="0"/>
                                        </a:rPr>
                                        <m:t>𝑛</m:t>
                                      </m:r>
                                      <m:r>
                                        <a:rPr lang="pt-BR" i="1" smtClean="0">
                                          <a:latin typeface="Cambria Math" panose="02040503050406030204" pitchFamily="18" charset="0"/>
                                        </a:rPr>
                                        <m:t>𝜋</m:t>
                                      </m:r>
                                      <m:r>
                                        <a:rPr lang="pt-BR" i="1" smtClean="0">
                                          <a:latin typeface="Cambria Math" panose="02040503050406030204" pitchFamily="18" charset="0"/>
                                        </a:rPr>
                                        <m:t>𝑥</m:t>
                                      </m:r>
                                    </m:num>
                                    <m:den>
                                      <m:r>
                                        <a:rPr lang="pt-BR" i="1" smtClean="0">
                                          <a:latin typeface="Cambria Math" panose="02040503050406030204" pitchFamily="18" charset="0"/>
                                        </a:rPr>
                                        <m:t>𝐿</m:t>
                                      </m:r>
                                    </m:den>
                                  </m:f>
                                </m:e>
                              </m:func>
                              <m:r>
                                <a:rPr lang="pt-BR" i="1" smtClean="0">
                                  <a:latin typeface="Cambria Math" panose="02040503050406030204" pitchFamily="18" charset="0"/>
                                </a:rPr>
                                <m:t>+</m:t>
                              </m:r>
                              <m:sSub>
                                <m:sSubPr>
                                  <m:ctrlPr>
                                    <a:rPr lang="pt-BR" i="1" smtClean="0">
                                      <a:latin typeface="Cambria Math" panose="02040503050406030204" pitchFamily="18" charset="0"/>
                                    </a:rPr>
                                  </m:ctrlPr>
                                </m:sSubPr>
                                <m:e>
                                  <m:r>
                                    <a:rPr lang="pt-BR" i="1" smtClean="0">
                                      <a:latin typeface="Cambria Math" panose="02040503050406030204" pitchFamily="18" charset="0"/>
                                    </a:rPr>
                                    <m:t>𝑏</m:t>
                                  </m:r>
                                </m:e>
                                <m:sub>
                                  <m:r>
                                    <a:rPr lang="pt-BR" i="1" smtClean="0">
                                      <a:latin typeface="Cambria Math" panose="02040503050406030204" pitchFamily="18" charset="0"/>
                                    </a:rPr>
                                    <m:t>𝑛</m:t>
                                  </m:r>
                                </m:sub>
                              </m:sSub>
                              <m:func>
                                <m:funcPr>
                                  <m:ctrlPr>
                                    <a:rPr lang="pt-BR" i="1" smtClean="0">
                                      <a:latin typeface="Cambria Math" panose="02040503050406030204" pitchFamily="18" charset="0"/>
                                    </a:rPr>
                                  </m:ctrlPr>
                                </m:funcPr>
                                <m:fName>
                                  <m:r>
                                    <m:rPr>
                                      <m:sty m:val="p"/>
                                    </m:rPr>
                                    <a:rPr lang="pt-BR" i="0" smtClean="0">
                                      <a:latin typeface="Cambria Math" panose="02040503050406030204" pitchFamily="18" charset="0"/>
                                    </a:rPr>
                                    <m:t>sin</m:t>
                                  </m:r>
                                </m:fName>
                                <m:e>
                                  <m:f>
                                    <m:fPr>
                                      <m:ctrlPr>
                                        <a:rPr lang="pt-BR" i="1" smtClean="0">
                                          <a:latin typeface="Cambria Math" panose="02040503050406030204" pitchFamily="18" charset="0"/>
                                        </a:rPr>
                                      </m:ctrlPr>
                                    </m:fPr>
                                    <m:num>
                                      <m:r>
                                        <a:rPr lang="pt-BR" i="1" smtClean="0">
                                          <a:latin typeface="Cambria Math" panose="02040503050406030204" pitchFamily="18" charset="0"/>
                                        </a:rPr>
                                        <m:t>𝑛</m:t>
                                      </m:r>
                                      <m:r>
                                        <a:rPr lang="pt-BR" i="1" smtClean="0">
                                          <a:latin typeface="Cambria Math" panose="02040503050406030204" pitchFamily="18" charset="0"/>
                                        </a:rPr>
                                        <m:t>𝜋</m:t>
                                      </m:r>
                                      <m:r>
                                        <a:rPr lang="pt-BR" i="1" smtClean="0">
                                          <a:latin typeface="Cambria Math" panose="02040503050406030204" pitchFamily="18" charset="0"/>
                                        </a:rPr>
                                        <m:t>𝑥</m:t>
                                      </m:r>
                                    </m:num>
                                    <m:den>
                                      <m:r>
                                        <a:rPr lang="pt-BR" i="1" smtClean="0">
                                          <a:latin typeface="Cambria Math" panose="02040503050406030204" pitchFamily="18" charset="0"/>
                                        </a:rPr>
                                        <m:t>𝐿</m:t>
                                      </m:r>
                                    </m:den>
                                  </m:f>
                                </m:e>
                              </m:func>
                            </m:e>
                          </m:d>
                        </m:e>
                      </m:nary>
                    </m:oMath>
                  </m:oMathPara>
                </a14:m>
                <a:endParaRPr lang="en-US" dirty="0"/>
              </a:p>
              <a:p>
                <a:endParaRPr lang="en-US" dirty="0"/>
              </a:p>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𝑥</m:t>
                      </m:r>
                      <m:r>
                        <a:rPr lang="en-US" i="1" smtClean="0">
                          <a:latin typeface="Cambria Math" panose="02040503050406030204" pitchFamily="18" charset="0"/>
                        </a:rPr>
                        <m:t>=</m:t>
                      </m:r>
                      <m:f>
                        <m:fPr>
                          <m:ctrlPr>
                            <a:rPr lang="en-US" i="1" smtClean="0">
                              <a:latin typeface="Cambria Math" panose="02040503050406030204" pitchFamily="18" charset="0"/>
                            </a:rPr>
                          </m:ctrlPr>
                        </m:fPr>
                        <m:num>
                          <m:r>
                            <a:rPr lang="en-US" i="1" smtClean="0">
                              <a:latin typeface="Cambria Math" panose="02040503050406030204" pitchFamily="18" charset="0"/>
                            </a:rPr>
                            <m:t>−</m:t>
                          </m:r>
                          <m:r>
                            <a:rPr lang="en-US" i="1" smtClean="0">
                              <a:latin typeface="Cambria Math" panose="02040503050406030204" pitchFamily="18" charset="0"/>
                            </a:rPr>
                            <m:t>𝑏</m:t>
                          </m:r>
                          <m:r>
                            <a:rPr lang="en-US" i="1" smtClean="0">
                              <a:latin typeface="Cambria Math" panose="02040503050406030204" pitchFamily="18" charset="0"/>
                            </a:rPr>
                            <m:t>±</m:t>
                          </m:r>
                          <m:rad>
                            <m:radPr>
                              <m:degHide m:val="on"/>
                              <m:ctrlPr>
                                <a:rPr lang="en-US" i="1" smtClean="0">
                                  <a:latin typeface="Cambria Math" panose="02040503050406030204" pitchFamily="18" charset="0"/>
                                </a:rPr>
                              </m:ctrlPr>
                            </m:radPr>
                            <m:deg/>
                            <m:e>
                              <m:sSup>
                                <m:sSupPr>
                                  <m:ctrlPr>
                                    <a:rPr lang="en-US" i="1" smtClean="0">
                                      <a:latin typeface="Cambria Math" panose="02040503050406030204" pitchFamily="18" charset="0"/>
                                    </a:rPr>
                                  </m:ctrlPr>
                                </m:sSupPr>
                                <m:e>
                                  <m:r>
                                    <a:rPr lang="en-US" i="1" smtClean="0">
                                      <a:latin typeface="Cambria Math" panose="02040503050406030204" pitchFamily="18" charset="0"/>
                                    </a:rPr>
                                    <m:t>𝑏</m:t>
                                  </m:r>
                                </m:e>
                                <m:sup>
                                  <m:r>
                                    <a:rPr lang="en-US" i="1" smtClean="0">
                                      <a:latin typeface="Cambria Math" panose="02040503050406030204" pitchFamily="18" charset="0"/>
                                    </a:rPr>
                                    <m:t>2</m:t>
                                  </m:r>
                                </m:sup>
                              </m:sSup>
                              <m:r>
                                <a:rPr lang="en-US" i="1" smtClean="0">
                                  <a:latin typeface="Cambria Math" panose="02040503050406030204" pitchFamily="18" charset="0"/>
                                </a:rPr>
                                <m:t>−</m:t>
                              </m:r>
                              <m:r>
                                <a:rPr lang="en-US" i="1" smtClean="0">
                                  <a:latin typeface="Cambria Math" panose="02040503050406030204" pitchFamily="18" charset="0"/>
                                </a:rPr>
                                <m:t>4</m:t>
                              </m:r>
                              <m:r>
                                <a:rPr lang="en-US" i="1" smtClean="0">
                                  <a:latin typeface="Cambria Math" panose="02040503050406030204" pitchFamily="18" charset="0"/>
                                </a:rPr>
                                <m:t>𝑎𝑐</m:t>
                              </m:r>
                            </m:e>
                          </m:rad>
                        </m:num>
                        <m:den>
                          <m:r>
                            <a:rPr lang="en-US" i="1" smtClean="0">
                              <a:latin typeface="Cambria Math" panose="02040503050406030204" pitchFamily="18" charset="0"/>
                            </a:rPr>
                            <m:t>2</m:t>
                          </m:r>
                          <m:r>
                            <a:rPr lang="en-US" i="1" smtClean="0">
                              <a:latin typeface="Cambria Math" panose="02040503050406030204" pitchFamily="18" charset="0"/>
                            </a:rPr>
                            <m:t>𝑎</m:t>
                          </m:r>
                        </m:den>
                      </m:f>
                    </m:oMath>
                  </m:oMathPara>
                </a14:m>
                <a:endParaRPr lang="en-US" dirty="0"/>
              </a:p>
            </p:txBody>
          </p:sp>
        </mc:Choice>
        <mc:Fallback xmlns="">
          <p:sp>
            <p:nvSpPr>
              <p:cNvPr id="15" name="TextBox 14">
                <a:extLst>
                  <a:ext uri="{FF2B5EF4-FFF2-40B4-BE49-F238E27FC236}">
                    <a16:creationId xmlns:a16="http://schemas.microsoft.com/office/drawing/2014/main" id="{437BDAE6-80A9-4461-8A83-B8A3D51E4EEE}"/>
                  </a:ext>
                </a:extLst>
              </p:cNvPr>
              <p:cNvSpPr txBox="1">
                <a:spLocks noRot="1" noChangeAspect="1" noMove="1" noResize="1" noEditPoints="1" noAdjustHandles="1" noChangeArrowheads="1" noChangeShapeType="1" noTextEdit="1"/>
              </p:cNvSpPr>
              <p:nvPr/>
            </p:nvSpPr>
            <p:spPr>
              <a:xfrm>
                <a:off x="1905000" y="17297400"/>
                <a:ext cx="10972800" cy="2349297"/>
              </a:xfrm>
              <a:prstGeom prst="rect">
                <a:avLst/>
              </a:prstGeom>
              <a:blipFill>
                <a:blip r:embed="rId11"/>
                <a:stretch>
                  <a:fillRect/>
                </a:stretch>
              </a:blipFill>
            </p:spPr>
            <p:txBody>
              <a:bodyPr/>
              <a:lstStyle/>
              <a:p>
                <a:r>
                  <a:rPr lang="en-US">
                    <a:noFill/>
                  </a:rPr>
                  <a:t> </a:t>
                </a:r>
              </a:p>
            </p:txBody>
          </p:sp>
        </mc:Fallback>
      </mc:AlternateContent>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4420</TotalTime>
  <Words>675</Words>
  <Application>Microsoft Office PowerPoint</Application>
  <PresentationFormat>Custom</PresentationFormat>
  <Paragraphs>48</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Adobe Garamond Pro</vt:lpstr>
      <vt:lpstr>Arial</vt:lpstr>
      <vt:lpstr>B Nazanin</vt:lpstr>
      <vt:lpstr>B Titr</vt:lpstr>
      <vt:lpstr>Calibri</vt:lpstr>
      <vt:lpstr>Cambria Math</vt:lpstr>
      <vt:lpstr>DeepSeek-CJK-patch</vt:lpstr>
      <vt:lpstr>Times New Roman</vt:lpstr>
      <vt:lpstr>Office Theme</vt:lpstr>
      <vt:lpstr>PowerPoint Presentation</vt:lpstr>
    </vt:vector>
  </TitlesOfParts>
  <Company>MRT www.Win2Farsi.com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MRT</dc:creator>
  <cp:lastModifiedBy>pentium</cp:lastModifiedBy>
  <cp:revision>239</cp:revision>
  <cp:lastPrinted>1601-01-01T00:00:00Z</cp:lastPrinted>
  <dcterms:created xsi:type="dcterms:W3CDTF">2011-02-17T22:15:01Z</dcterms:created>
  <dcterms:modified xsi:type="dcterms:W3CDTF">2025-04-24T07:14:51Z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